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445" r:id="rId5"/>
    <p:sldId id="475" r:id="rId6"/>
    <p:sldId id="446" r:id="rId7"/>
    <p:sldId id="448" r:id="rId8"/>
    <p:sldId id="463" r:id="rId9"/>
    <p:sldId id="449" r:id="rId10"/>
    <p:sldId id="451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279" r:id="rId22"/>
    <p:sldId id="464" r:id="rId23"/>
    <p:sldId id="465" r:id="rId24"/>
    <p:sldId id="335" r:id="rId25"/>
    <p:sldId id="336" r:id="rId26"/>
    <p:sldId id="337" r:id="rId27"/>
    <p:sldId id="338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469" r:id="rId39"/>
    <p:sldId id="467" r:id="rId40"/>
    <p:sldId id="292" r:id="rId41"/>
    <p:sldId id="286" r:id="rId42"/>
    <p:sldId id="290" r:id="rId43"/>
    <p:sldId id="288" r:id="rId44"/>
    <p:sldId id="291" r:id="rId45"/>
    <p:sldId id="474" r:id="rId46"/>
    <p:sldId id="471" r:id="rId47"/>
    <p:sldId id="473" r:id="rId48"/>
    <p:sldId id="472" r:id="rId49"/>
    <p:sldId id="294" r:id="rId50"/>
    <p:sldId id="470" r:id="rId51"/>
    <p:sldId id="462" r:id="rId52"/>
    <p:sldId id="256" r:id="rId53"/>
    <p:sldId id="267" r:id="rId54"/>
    <p:sldId id="444" r:id="rId55"/>
    <p:sldId id="263" r:id="rId56"/>
    <p:sldId id="443" r:id="rId57"/>
    <p:sldId id="275" r:id="rId58"/>
    <p:sldId id="257" r:id="rId59"/>
    <p:sldId id="262" r:id="rId60"/>
    <p:sldId id="466" r:id="rId61"/>
    <p:sldId id="276" r:id="rId62"/>
    <p:sldId id="442" r:id="rId63"/>
    <p:sldId id="274" r:id="rId6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quel Capilla Blázquez" initials="RCB" lastIdx="1" clrIdx="0">
    <p:extLst>
      <p:ext uri="{19B8F6BF-5375-455C-9EA6-DF929625EA0E}">
        <p15:presenceInfo xmlns:p15="http://schemas.microsoft.com/office/powerpoint/2012/main" userId="S::rcapilla@everis.com::a3d8edcb-b008-47f2-bc96-80d4494950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600"/>
    <a:srgbClr val="6785C1"/>
    <a:srgbClr val="BC4328"/>
    <a:srgbClr val="0F1C50"/>
    <a:srgbClr val="464D03"/>
    <a:srgbClr val="85C103"/>
    <a:srgbClr val="505050"/>
    <a:srgbClr val="9AAE04"/>
    <a:srgbClr val="AAB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037DD-B2CB-4576-A558-FDBAA330A537}" v="21" dt="2021-12-13T19:25:41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56" autoAdjust="0"/>
  </p:normalViewPr>
  <p:slideViewPr>
    <p:cSldViewPr snapToGrid="0">
      <p:cViewPr varScale="1">
        <p:scale>
          <a:sx n="53" d="100"/>
          <a:sy n="53" d="100"/>
        </p:scale>
        <p:origin x="115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icius Marra Santos" userId="7c39a6fa-b850-4f9c-b88f-d35f645afd00" providerId="ADAL" clId="{696037DD-B2CB-4576-A558-FDBAA330A537}"/>
    <pc:docChg chg="undo custSel addSld delSld modSld sldOrd">
      <pc:chgData name="Vinicius Marra Santos" userId="7c39a6fa-b850-4f9c-b88f-d35f645afd00" providerId="ADAL" clId="{696037DD-B2CB-4576-A558-FDBAA330A537}" dt="2021-12-13T19:29:42.753" v="264" actId="20577"/>
      <pc:docMkLst>
        <pc:docMk/>
      </pc:docMkLst>
      <pc:sldChg chg="modSp del mod ord">
        <pc:chgData name="Vinicius Marra Santos" userId="7c39a6fa-b850-4f9c-b88f-d35f645afd00" providerId="ADAL" clId="{696037DD-B2CB-4576-A558-FDBAA330A537}" dt="2021-12-13T19:28:45.789" v="243" actId="47"/>
        <pc:sldMkLst>
          <pc:docMk/>
          <pc:sldMk cId="68700178" sldId="289"/>
        </pc:sldMkLst>
        <pc:spChg chg="mod">
          <ac:chgData name="Vinicius Marra Santos" userId="7c39a6fa-b850-4f9c-b88f-d35f645afd00" providerId="ADAL" clId="{696037DD-B2CB-4576-A558-FDBAA330A537}" dt="2021-12-13T19:28:41.911" v="241" actId="21"/>
          <ac:spMkLst>
            <pc:docMk/>
            <pc:sldMk cId="68700178" sldId="289"/>
            <ac:spMk id="5" creationId="{76BBF22C-B52D-48E4-98B2-9B1DB046B570}"/>
          </ac:spMkLst>
        </pc:spChg>
      </pc:sldChg>
      <pc:sldChg chg="ord modNotesTx">
        <pc:chgData name="Vinicius Marra Santos" userId="7c39a6fa-b850-4f9c-b88f-d35f645afd00" providerId="ADAL" clId="{696037DD-B2CB-4576-A558-FDBAA330A537}" dt="2021-12-13T19:29:42.753" v="264" actId="20577"/>
        <pc:sldMkLst>
          <pc:docMk/>
          <pc:sldMk cId="1203010204" sldId="290"/>
        </pc:sldMkLst>
      </pc:sldChg>
      <pc:sldChg chg="addSp delSp modSp mod">
        <pc:chgData name="Vinicius Marra Santos" userId="7c39a6fa-b850-4f9c-b88f-d35f645afd00" providerId="ADAL" clId="{696037DD-B2CB-4576-A558-FDBAA330A537}" dt="2021-12-13T19:21:05.757" v="115" actId="478"/>
        <pc:sldMkLst>
          <pc:docMk/>
          <pc:sldMk cId="3308250525" sldId="292"/>
        </pc:sldMkLst>
        <pc:grpChg chg="del mod">
          <ac:chgData name="Vinicius Marra Santos" userId="7c39a6fa-b850-4f9c-b88f-d35f645afd00" providerId="ADAL" clId="{696037DD-B2CB-4576-A558-FDBAA330A537}" dt="2021-12-13T19:21:05.757" v="115" actId="478"/>
          <ac:grpSpMkLst>
            <pc:docMk/>
            <pc:sldMk cId="3308250525" sldId="292"/>
            <ac:grpSpMk id="9" creationId="{BA438399-B05B-4026-8D2A-3E6983431F50}"/>
          </ac:grpSpMkLst>
        </pc:grpChg>
        <pc:picChg chg="add mod">
          <ac:chgData name="Vinicius Marra Santos" userId="7c39a6fa-b850-4f9c-b88f-d35f645afd00" providerId="ADAL" clId="{696037DD-B2CB-4576-A558-FDBAA330A537}" dt="2021-12-13T19:20:52.652" v="111" actId="1076"/>
          <ac:picMkLst>
            <pc:docMk/>
            <pc:sldMk cId="3308250525" sldId="292"/>
            <ac:picMk id="13" creationId="{A0ABB906-A95C-4545-8A61-FB2955D413A4}"/>
          </ac:picMkLst>
        </pc:picChg>
      </pc:sldChg>
      <pc:sldChg chg="del ord">
        <pc:chgData name="Vinicius Marra Santos" userId="7c39a6fa-b850-4f9c-b88f-d35f645afd00" providerId="ADAL" clId="{696037DD-B2CB-4576-A558-FDBAA330A537}" dt="2021-12-13T19:22:05.615" v="121" actId="47"/>
        <pc:sldMkLst>
          <pc:docMk/>
          <pc:sldMk cId="3177277405" sldId="293"/>
        </pc:sldMkLst>
      </pc:sldChg>
      <pc:sldChg chg="addSp delSp modSp mod">
        <pc:chgData name="Vinicius Marra Santos" userId="7c39a6fa-b850-4f9c-b88f-d35f645afd00" providerId="ADAL" clId="{696037DD-B2CB-4576-A558-FDBAA330A537}" dt="2021-12-13T19:24:51.604" v="192" actId="20577"/>
        <pc:sldMkLst>
          <pc:docMk/>
          <pc:sldMk cId="1772637694" sldId="294"/>
        </pc:sldMkLst>
        <pc:spChg chg="mod">
          <ac:chgData name="Vinicius Marra Santos" userId="7c39a6fa-b850-4f9c-b88f-d35f645afd00" providerId="ADAL" clId="{696037DD-B2CB-4576-A558-FDBAA330A537}" dt="2021-12-13T19:24:51.604" v="192" actId="20577"/>
          <ac:spMkLst>
            <pc:docMk/>
            <pc:sldMk cId="1772637694" sldId="294"/>
            <ac:spMk id="4" creationId="{CDEEBC0E-2AF6-40B2-AA2C-845AC4570BBA}"/>
          </ac:spMkLst>
        </pc:spChg>
        <pc:picChg chg="add del">
          <ac:chgData name="Vinicius Marra Santos" userId="7c39a6fa-b850-4f9c-b88f-d35f645afd00" providerId="ADAL" clId="{696037DD-B2CB-4576-A558-FDBAA330A537}" dt="2021-12-13T18:56:30.545" v="2" actId="21"/>
          <ac:picMkLst>
            <pc:docMk/>
            <pc:sldMk cId="1772637694" sldId="294"/>
            <ac:picMk id="3" creationId="{687E1620-5F3B-4C85-A1D0-4588922D522D}"/>
          </ac:picMkLst>
        </pc:picChg>
      </pc:sldChg>
      <pc:sldChg chg="delSp modSp mod">
        <pc:chgData name="Vinicius Marra Santos" userId="7c39a6fa-b850-4f9c-b88f-d35f645afd00" providerId="ADAL" clId="{696037DD-B2CB-4576-A558-FDBAA330A537}" dt="2021-12-13T19:26:10.875" v="237" actId="478"/>
        <pc:sldMkLst>
          <pc:docMk/>
          <pc:sldMk cId="2926573453" sldId="445"/>
        </pc:sldMkLst>
        <pc:spChg chg="mod">
          <ac:chgData name="Vinicius Marra Santos" userId="7c39a6fa-b850-4f9c-b88f-d35f645afd00" providerId="ADAL" clId="{696037DD-B2CB-4576-A558-FDBAA330A537}" dt="2021-12-13T19:26:07.004" v="236" actId="1076"/>
          <ac:spMkLst>
            <pc:docMk/>
            <pc:sldMk cId="2926573453" sldId="445"/>
            <ac:spMk id="2" creationId="{257429BA-F604-4A32-B003-B2AF4EBBA193}"/>
          </ac:spMkLst>
        </pc:spChg>
        <pc:spChg chg="del">
          <ac:chgData name="Vinicius Marra Santos" userId="7c39a6fa-b850-4f9c-b88f-d35f645afd00" providerId="ADAL" clId="{696037DD-B2CB-4576-A558-FDBAA330A537}" dt="2021-12-13T19:26:10.875" v="237" actId="478"/>
          <ac:spMkLst>
            <pc:docMk/>
            <pc:sldMk cId="2926573453" sldId="445"/>
            <ac:spMk id="3" creationId="{0D557B2A-AA8E-4699-BC87-5CCE55420A54}"/>
          </ac:spMkLst>
        </pc:spChg>
      </pc:sldChg>
      <pc:sldChg chg="addSp delSp modSp add mod setBg">
        <pc:chgData name="Vinicius Marra Santos" userId="7c39a6fa-b850-4f9c-b88f-d35f645afd00" providerId="ADAL" clId="{696037DD-B2CB-4576-A558-FDBAA330A537}" dt="2021-12-13T18:58:08.482" v="44" actId="1076"/>
        <pc:sldMkLst>
          <pc:docMk/>
          <pc:sldMk cId="3200695132" sldId="471"/>
        </pc:sldMkLst>
        <pc:spChg chg="mod ord">
          <ac:chgData name="Vinicius Marra Santos" userId="7c39a6fa-b850-4f9c-b88f-d35f645afd00" providerId="ADAL" clId="{696037DD-B2CB-4576-A558-FDBAA330A537}" dt="2021-12-13T18:57:53.296" v="38" actId="26606"/>
          <ac:spMkLst>
            <pc:docMk/>
            <pc:sldMk cId="3200695132" sldId="471"/>
            <ac:spMk id="5" creationId="{4C53B446-6AFF-4158-9E0F-334660650D77}"/>
          </ac:spMkLst>
        </pc:spChg>
        <pc:spChg chg="mod">
          <ac:chgData name="Vinicius Marra Santos" userId="7c39a6fa-b850-4f9c-b88f-d35f645afd00" providerId="ADAL" clId="{696037DD-B2CB-4576-A558-FDBAA330A537}" dt="2021-12-13T18:57:53.296" v="38" actId="26606"/>
          <ac:spMkLst>
            <pc:docMk/>
            <pc:sldMk cId="3200695132" sldId="471"/>
            <ac:spMk id="7" creationId="{7996391C-078F-4A2E-BA0D-89C4F22E5323}"/>
          </ac:spMkLst>
        </pc:spChg>
        <pc:spChg chg="add del">
          <ac:chgData name="Vinicius Marra Santos" userId="7c39a6fa-b850-4f9c-b88f-d35f645afd00" providerId="ADAL" clId="{696037DD-B2CB-4576-A558-FDBAA330A537}" dt="2021-12-13T18:57:53.296" v="38" actId="26606"/>
          <ac:spMkLst>
            <pc:docMk/>
            <pc:sldMk cId="3200695132" sldId="471"/>
            <ac:spMk id="14" creationId="{823AC064-BC96-4F32-8AE1-B2FD38754823}"/>
          </ac:spMkLst>
        </pc:spChg>
        <pc:picChg chg="add mod">
          <ac:chgData name="Vinicius Marra Santos" userId="7c39a6fa-b850-4f9c-b88f-d35f645afd00" providerId="ADAL" clId="{696037DD-B2CB-4576-A558-FDBAA330A537}" dt="2021-12-13T18:58:06.067" v="43" actId="1076"/>
          <ac:picMkLst>
            <pc:docMk/>
            <pc:sldMk cId="3200695132" sldId="471"/>
            <ac:picMk id="3" creationId="{7463A1EA-31DC-4CD6-86B4-8311A12BBA35}"/>
          </ac:picMkLst>
        </pc:picChg>
        <pc:picChg chg="del">
          <ac:chgData name="Vinicius Marra Santos" userId="7c39a6fa-b850-4f9c-b88f-d35f645afd00" providerId="ADAL" clId="{696037DD-B2CB-4576-A558-FDBAA330A537}" dt="2021-12-13T18:57:32.352" v="29" actId="478"/>
          <ac:picMkLst>
            <pc:docMk/>
            <pc:sldMk cId="3200695132" sldId="471"/>
            <ac:picMk id="6" creationId="{6C958E34-C3EE-4B7C-B544-4855BD45D276}"/>
          </ac:picMkLst>
        </pc:picChg>
        <pc:picChg chg="add del mod">
          <ac:chgData name="Vinicius Marra Santos" userId="7c39a6fa-b850-4f9c-b88f-d35f645afd00" providerId="ADAL" clId="{696037DD-B2CB-4576-A558-FDBAA330A537}" dt="2021-12-13T18:57:27.138" v="27" actId="478"/>
          <ac:picMkLst>
            <pc:docMk/>
            <pc:sldMk cId="3200695132" sldId="471"/>
            <ac:picMk id="8" creationId="{0A4A7623-C08F-4770-B920-65245F1B7702}"/>
          </ac:picMkLst>
        </pc:picChg>
        <pc:picChg chg="mod ord">
          <ac:chgData name="Vinicius Marra Santos" userId="7c39a6fa-b850-4f9c-b88f-d35f645afd00" providerId="ADAL" clId="{696037DD-B2CB-4576-A558-FDBAA330A537}" dt="2021-12-13T18:58:08.482" v="44" actId="1076"/>
          <ac:picMkLst>
            <pc:docMk/>
            <pc:sldMk cId="3200695132" sldId="471"/>
            <ac:picMk id="9" creationId="{1A1B23EF-DEA3-4F37-8CF3-9B622D7ACA1E}"/>
          </ac:picMkLst>
        </pc:picChg>
        <pc:cxnChg chg="add del">
          <ac:chgData name="Vinicius Marra Santos" userId="7c39a6fa-b850-4f9c-b88f-d35f645afd00" providerId="ADAL" clId="{696037DD-B2CB-4576-A558-FDBAA330A537}" dt="2021-12-13T18:57:53.296" v="38" actId="26606"/>
          <ac:cxnSpMkLst>
            <pc:docMk/>
            <pc:sldMk cId="3200695132" sldId="471"/>
            <ac:cxnSpMk id="16" creationId="{7E7C77BC-7138-40B1-A15B-20F57A494629}"/>
          </ac:cxnSpMkLst>
        </pc:cxnChg>
        <pc:cxnChg chg="add del">
          <ac:chgData name="Vinicius Marra Santos" userId="7c39a6fa-b850-4f9c-b88f-d35f645afd00" providerId="ADAL" clId="{696037DD-B2CB-4576-A558-FDBAA330A537}" dt="2021-12-13T18:57:53.296" v="38" actId="26606"/>
          <ac:cxnSpMkLst>
            <pc:docMk/>
            <pc:sldMk cId="3200695132" sldId="471"/>
            <ac:cxnSpMk id="18" creationId="{DB146403-F3D6-484B-B2ED-97F9565D0370}"/>
          </ac:cxnSpMkLst>
        </pc:cxnChg>
      </pc:sldChg>
      <pc:sldChg chg="addSp delSp modSp add mod">
        <pc:chgData name="Vinicius Marra Santos" userId="7c39a6fa-b850-4f9c-b88f-d35f645afd00" providerId="ADAL" clId="{696037DD-B2CB-4576-A558-FDBAA330A537}" dt="2021-12-13T19:00:53.724" v="107" actId="313"/>
        <pc:sldMkLst>
          <pc:docMk/>
          <pc:sldMk cId="3370226304" sldId="472"/>
        </pc:sldMkLst>
        <pc:spChg chg="del">
          <ac:chgData name="Vinicius Marra Santos" userId="7c39a6fa-b850-4f9c-b88f-d35f645afd00" providerId="ADAL" clId="{696037DD-B2CB-4576-A558-FDBAA330A537}" dt="2021-12-13T19:00:24.668" v="74" actId="478"/>
          <ac:spMkLst>
            <pc:docMk/>
            <pc:sldMk cId="3370226304" sldId="472"/>
            <ac:spMk id="5" creationId="{4C53B446-6AFF-4158-9E0F-334660650D77}"/>
          </ac:spMkLst>
        </pc:spChg>
        <pc:spChg chg="del mod">
          <ac:chgData name="Vinicius Marra Santos" userId="7c39a6fa-b850-4f9c-b88f-d35f645afd00" providerId="ADAL" clId="{696037DD-B2CB-4576-A558-FDBAA330A537}" dt="2021-12-13T19:00:43.213" v="84" actId="478"/>
          <ac:spMkLst>
            <pc:docMk/>
            <pc:sldMk cId="3370226304" sldId="472"/>
            <ac:spMk id="7" creationId="{7996391C-078F-4A2E-BA0D-89C4F22E5323}"/>
          </ac:spMkLst>
        </pc:spChg>
        <pc:spChg chg="add del mod">
          <ac:chgData name="Vinicius Marra Santos" userId="7c39a6fa-b850-4f9c-b88f-d35f645afd00" providerId="ADAL" clId="{696037DD-B2CB-4576-A558-FDBAA330A537}" dt="2021-12-13T19:00:41.395" v="82"/>
          <ac:spMkLst>
            <pc:docMk/>
            <pc:sldMk cId="3370226304" sldId="472"/>
            <ac:spMk id="10" creationId="{3FF6BDDB-2B6B-411E-9160-DA1699E5DDC3}"/>
          </ac:spMkLst>
        </pc:spChg>
        <pc:spChg chg="add mod">
          <ac:chgData name="Vinicius Marra Santos" userId="7c39a6fa-b850-4f9c-b88f-d35f645afd00" providerId="ADAL" clId="{696037DD-B2CB-4576-A558-FDBAA330A537}" dt="2021-12-13T19:00:53.724" v="107" actId="313"/>
          <ac:spMkLst>
            <pc:docMk/>
            <pc:sldMk cId="3370226304" sldId="472"/>
            <ac:spMk id="11" creationId="{96EB7794-DEB5-4438-AA9C-302FAB5D925A}"/>
          </ac:spMkLst>
        </pc:spChg>
        <pc:picChg chg="del">
          <ac:chgData name="Vinicius Marra Santos" userId="7c39a6fa-b850-4f9c-b88f-d35f645afd00" providerId="ADAL" clId="{696037DD-B2CB-4576-A558-FDBAA330A537}" dt="2021-12-13T19:00:25.984" v="75" actId="478"/>
          <ac:picMkLst>
            <pc:docMk/>
            <pc:sldMk cId="3370226304" sldId="472"/>
            <ac:picMk id="6" creationId="{6C958E34-C3EE-4B7C-B544-4855BD45D276}"/>
          </ac:picMkLst>
        </pc:picChg>
        <pc:picChg chg="mod">
          <ac:chgData name="Vinicius Marra Santos" userId="7c39a6fa-b850-4f9c-b88f-d35f645afd00" providerId="ADAL" clId="{696037DD-B2CB-4576-A558-FDBAA330A537}" dt="2021-12-13T19:00:33.323" v="80" actId="1076"/>
          <ac:picMkLst>
            <pc:docMk/>
            <pc:sldMk cId="3370226304" sldId="472"/>
            <ac:picMk id="8" creationId="{0A4A7623-C08F-4770-B920-65245F1B7702}"/>
          </ac:picMkLst>
        </pc:picChg>
        <pc:picChg chg="del">
          <ac:chgData name="Vinicius Marra Santos" userId="7c39a6fa-b850-4f9c-b88f-d35f645afd00" providerId="ADAL" clId="{696037DD-B2CB-4576-A558-FDBAA330A537}" dt="2021-12-13T19:00:27.151" v="77" actId="478"/>
          <ac:picMkLst>
            <pc:docMk/>
            <pc:sldMk cId="3370226304" sldId="472"/>
            <ac:picMk id="9" creationId="{1A1B23EF-DEA3-4F37-8CF3-9B622D7ACA1E}"/>
          </ac:picMkLst>
        </pc:picChg>
      </pc:sldChg>
      <pc:sldChg chg="addSp delSp modSp add mod">
        <pc:chgData name="Vinicius Marra Santos" userId="7c39a6fa-b850-4f9c-b88f-d35f645afd00" providerId="ADAL" clId="{696037DD-B2CB-4576-A558-FDBAA330A537}" dt="2021-12-13T19:00:13.589" v="72" actId="14100"/>
        <pc:sldMkLst>
          <pc:docMk/>
          <pc:sldMk cId="2026674339" sldId="473"/>
        </pc:sldMkLst>
        <pc:spChg chg="mod">
          <ac:chgData name="Vinicius Marra Santos" userId="7c39a6fa-b850-4f9c-b88f-d35f645afd00" providerId="ADAL" clId="{696037DD-B2CB-4576-A558-FDBAA330A537}" dt="2021-12-13T18:58:45.767" v="63" actId="27636"/>
          <ac:spMkLst>
            <pc:docMk/>
            <pc:sldMk cId="2026674339" sldId="473"/>
            <ac:spMk id="7" creationId="{7996391C-078F-4A2E-BA0D-89C4F22E5323}"/>
          </ac:spMkLst>
        </pc:spChg>
        <pc:picChg chg="del mod">
          <ac:chgData name="Vinicius Marra Santos" userId="7c39a6fa-b850-4f9c-b88f-d35f645afd00" providerId="ADAL" clId="{696037DD-B2CB-4576-A558-FDBAA330A537}" dt="2021-12-13T18:58:49.107" v="65" actId="478"/>
          <ac:picMkLst>
            <pc:docMk/>
            <pc:sldMk cId="2026674339" sldId="473"/>
            <ac:picMk id="3" creationId="{7463A1EA-31DC-4CD6-86B4-8311A12BBA35}"/>
          </ac:picMkLst>
        </pc:picChg>
        <pc:picChg chg="add mod">
          <ac:chgData name="Vinicius Marra Santos" userId="7c39a6fa-b850-4f9c-b88f-d35f645afd00" providerId="ADAL" clId="{696037DD-B2CB-4576-A558-FDBAA330A537}" dt="2021-12-13T19:00:13.589" v="72" actId="14100"/>
          <ac:picMkLst>
            <pc:docMk/>
            <pc:sldMk cId="2026674339" sldId="473"/>
            <ac:picMk id="4" creationId="{9A381C8F-A7B6-41CF-AE59-DF8A9501F0DE}"/>
          </ac:picMkLst>
        </pc:picChg>
        <pc:picChg chg="mod">
          <ac:chgData name="Vinicius Marra Santos" userId="7c39a6fa-b850-4f9c-b88f-d35f645afd00" providerId="ADAL" clId="{696037DD-B2CB-4576-A558-FDBAA330A537}" dt="2021-12-13T19:00:11.329" v="71" actId="1076"/>
          <ac:picMkLst>
            <pc:docMk/>
            <pc:sldMk cId="2026674339" sldId="473"/>
            <ac:picMk id="9" creationId="{1A1B23EF-DEA3-4F37-8CF3-9B622D7ACA1E}"/>
          </ac:picMkLst>
        </pc:picChg>
      </pc:sldChg>
      <pc:sldChg chg="add">
        <pc:chgData name="Vinicius Marra Santos" userId="7c39a6fa-b850-4f9c-b88f-d35f645afd00" providerId="ADAL" clId="{696037DD-B2CB-4576-A558-FDBAA330A537}" dt="2021-12-13T19:21:43.138" v="116"/>
        <pc:sldMkLst>
          <pc:docMk/>
          <pc:sldMk cId="1737672795" sldId="474"/>
        </pc:sldMkLst>
      </pc:sldChg>
      <pc:sldChg chg="delSp add del ord setBg delDesignElem">
        <pc:chgData name="Vinicius Marra Santos" userId="7c39a6fa-b850-4f9c-b88f-d35f645afd00" providerId="ADAL" clId="{696037DD-B2CB-4576-A558-FDBAA330A537}" dt="2021-12-13T19:25:23.767" v="197" actId="47"/>
        <pc:sldMkLst>
          <pc:docMk/>
          <pc:sldMk cId="1491321255" sldId="475"/>
        </pc:sldMkLst>
        <pc:spChg chg="del">
          <ac:chgData name="Vinicius Marra Santos" userId="7c39a6fa-b850-4f9c-b88f-d35f645afd00" providerId="ADAL" clId="{696037DD-B2CB-4576-A558-FDBAA330A537}" dt="2021-12-13T19:25:13.598" v="194"/>
          <ac:spMkLst>
            <pc:docMk/>
            <pc:sldMk cId="1491321255" sldId="475"/>
            <ac:spMk id="8" creationId="{D4771268-CB57-404A-9271-370EB28F6090}"/>
          </ac:spMkLst>
        </pc:spChg>
      </pc:sldChg>
      <pc:sldChg chg="delSp add mod">
        <pc:chgData name="Vinicius Marra Santos" userId="7c39a6fa-b850-4f9c-b88f-d35f645afd00" providerId="ADAL" clId="{696037DD-B2CB-4576-A558-FDBAA330A537}" dt="2021-12-13T19:26:15.904" v="238" actId="478"/>
        <pc:sldMkLst>
          <pc:docMk/>
          <pc:sldMk cId="3758541849" sldId="475"/>
        </pc:sldMkLst>
        <pc:spChg chg="del">
          <ac:chgData name="Vinicius Marra Santos" userId="7c39a6fa-b850-4f9c-b88f-d35f645afd00" providerId="ADAL" clId="{696037DD-B2CB-4576-A558-FDBAA330A537}" dt="2021-12-13T19:26:15.904" v="238" actId="478"/>
          <ac:spMkLst>
            <pc:docMk/>
            <pc:sldMk cId="3758541849" sldId="475"/>
            <ac:spMk id="3" creationId="{0D557B2A-AA8E-4699-BC87-5CCE55420A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1630D9-D4A2-47D9-9C91-A51BFC2A1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D791F-5EA2-4CB9-93AA-66BF8D657B5A}" type="datetimeFigureOut">
              <a:rPr lang="es-ES" smtClean="0"/>
              <a:t>13/12/2021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92B4C7-5B14-4AA8-BD46-4E6B605776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B90842-BCF5-4CCD-AC70-2D889C004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66F0C-E843-4F99-A3E4-8F3A7CD51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844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BA233-07D7-4C55-8B3F-3519740ACBE3}" type="datetimeFigureOut">
              <a:rPr lang="pt-BR" smtClean="0"/>
              <a:t>13/12/2021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E59D1-76E9-44EC-8A22-442A8C5967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824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testes </a:t>
            </a:r>
            <a:r>
              <a:rPr lang="pt-BR" dirty="0" err="1"/>
              <a:t>funciais</a:t>
            </a:r>
            <a:r>
              <a:rPr lang="pt-BR" dirty="0"/>
              <a:t>, não </a:t>
            </a:r>
            <a:r>
              <a:rPr lang="pt-BR" dirty="0" err="1"/>
              <a:t>funciais</a:t>
            </a:r>
            <a:r>
              <a:rPr lang="pt-BR" dirty="0"/>
              <a:t> e monitoramento dos testes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04040"/>
                </a:solidFill>
                <a:latin typeface="inherit"/>
              </a:rPr>
              <a:t> Quadrante 1 (Q1)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: TDD (</a:t>
            </a:r>
            <a:r>
              <a:rPr lang="pt-BR" sz="1200" i="1" dirty="0">
                <a:solidFill>
                  <a:srgbClr val="404040"/>
                </a:solidFill>
                <a:latin typeface="inherit"/>
              </a:rPr>
              <a:t>Test 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Driven</a:t>
            </a:r>
            <a:r>
              <a:rPr lang="pt-BR" sz="1200" i="1" dirty="0">
                <a:solidFill>
                  <a:srgbClr val="404040"/>
                </a:solidFill>
                <a:latin typeface="inherit"/>
              </a:rPr>
              <a:t> 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Development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) é a principal técnica. Não é visível aos usuários. Geralmente está no processo de CI (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Continuous</a:t>
            </a:r>
            <a:r>
              <a:rPr lang="pt-BR" sz="1200" i="1" dirty="0">
                <a:solidFill>
                  <a:srgbClr val="404040"/>
                </a:solidFill>
                <a:latin typeface="inherit"/>
              </a:rPr>
              <a:t> 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Integration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). Também inclui qualidade de código (</a:t>
            </a:r>
            <a:r>
              <a:rPr lang="pt-BR" sz="1200" dirty="0" err="1">
                <a:solidFill>
                  <a:srgbClr val="404040"/>
                </a:solidFill>
                <a:latin typeface="inherit"/>
              </a:rPr>
              <a:t>SonarQube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, etc.)</a:t>
            </a:r>
            <a:endParaRPr lang="pt-BR" sz="1200" b="1" dirty="0">
              <a:solidFill>
                <a:srgbClr val="404040"/>
              </a:solidFill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04040"/>
                </a:solidFill>
                <a:latin typeface="inherit"/>
              </a:rPr>
              <a:t>  Quadrante 2 (Q2): 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BDD (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Behavior</a:t>
            </a:r>
            <a:r>
              <a:rPr lang="pt-BR" sz="1200" i="1" dirty="0">
                <a:solidFill>
                  <a:srgbClr val="404040"/>
                </a:solidFill>
                <a:latin typeface="inherit"/>
              </a:rPr>
              <a:t> 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Driven</a:t>
            </a:r>
            <a:r>
              <a:rPr lang="pt-BR" sz="1200" i="1" dirty="0">
                <a:solidFill>
                  <a:srgbClr val="404040"/>
                </a:solidFill>
                <a:latin typeface="inherit"/>
              </a:rPr>
              <a:t> 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Development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) é a principal técnica. Está mais relacionado a qualidade externa da aplicação e está visível aos usuários. Também inclui testes funcionais automatizados (serviços, API e webservices) e 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record</a:t>
            </a:r>
            <a:r>
              <a:rPr lang="pt-BR" sz="1200" i="1" dirty="0">
                <a:solidFill>
                  <a:srgbClr val="404040"/>
                </a:solidFill>
                <a:latin typeface="inherit"/>
              </a:rPr>
              <a:t> playback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.</a:t>
            </a:r>
            <a:endParaRPr lang="pt-BR" sz="1200" b="1" dirty="0">
              <a:solidFill>
                <a:srgbClr val="404040"/>
              </a:solidFill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04040"/>
                </a:solidFill>
                <a:latin typeface="inherit"/>
              </a:rPr>
              <a:t>  Quadrante 3 (Q3): 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assegura que as necessidades do usuário foram atingidas, por exemplo com UAT (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user</a:t>
            </a:r>
            <a:r>
              <a:rPr lang="pt-BR" sz="1200" i="1" dirty="0">
                <a:solidFill>
                  <a:srgbClr val="404040"/>
                </a:solidFill>
                <a:latin typeface="inherit"/>
              </a:rPr>
              <a:t> 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acceptance</a:t>
            </a:r>
            <a:r>
              <a:rPr lang="pt-BR" sz="1200" i="1" dirty="0">
                <a:solidFill>
                  <a:srgbClr val="404040"/>
                </a:solidFill>
                <a:latin typeface="inherit"/>
              </a:rPr>
              <a:t> </a:t>
            </a:r>
            <a:r>
              <a:rPr lang="pt-BR" sz="1200" i="1" dirty="0" err="1">
                <a:solidFill>
                  <a:srgbClr val="404040"/>
                </a:solidFill>
                <a:latin typeface="inherit"/>
              </a:rPr>
              <a:t>testing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), testes exploratório e de usabilidade. O usuário é envolvido na execução.</a:t>
            </a:r>
            <a:endParaRPr lang="pt-BR" sz="1200" b="1" dirty="0">
              <a:solidFill>
                <a:srgbClr val="404040"/>
              </a:solidFill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04040"/>
                </a:solidFill>
                <a:latin typeface="inherit"/>
              </a:rPr>
              <a:t>  Quadrante 4 (Q4)</a:t>
            </a:r>
            <a:r>
              <a:rPr lang="pt-BR" sz="1200" dirty="0">
                <a:solidFill>
                  <a:srgbClr val="404040"/>
                </a:solidFill>
                <a:latin typeface="inherit"/>
              </a:rPr>
              <a:t>: avaliação técnica. Sugere a execução dos testes de segurança, carga e performance.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E59D1-76E9-44EC-8A22-442A8C59673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41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92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Como veremos a seguir, existem diferentes tipos de testes de performance, com diferentes objetivos e aplicações. Mais à frente também mostraremos os principais softwares deste tipo no mercado, e algumas diferenças entre eles.</a:t>
            </a:r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874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00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06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930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6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417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49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63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575757"/>
                </a:solidFill>
                <a:latin typeface="Oxygen"/>
              </a:rPr>
              <a:t>Como já discutido anteriormente, TDD faz com que o desenvolvedor teste melhor sua aplicação, bem como pense em um design de classes melhor e mais flexível para aquele problema. Mas não é sempre que precisamos disso. Se estamos, por exemplo, escrevendo a implementação de um DAO (classe que se comunica com o banco de dados), talvez escrever os testes antes não vá ajudar tanto, afinal não há grandes decisões de design a serem tomadas em classes como essa, e a funcionalidade tende a ser simples. Escrever o teste depois, portanto, não será tão diferente de escrever o teste antes.</a:t>
            </a:r>
            <a:endParaRPr lang="pt-BR" sz="1200" b="0" i="0" dirty="0">
              <a:solidFill>
                <a:srgbClr val="575757"/>
              </a:solidFill>
              <a:effectLst/>
              <a:latin typeface="Oxygen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E59D1-76E9-44EC-8A22-442A8C59673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145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>
              <a:lnSpc>
                <a:spcPct val="150000"/>
              </a:lnSpc>
            </a:pPr>
            <a:r>
              <a:rPr lang="pt-BR" sz="1200" dirty="0">
                <a:solidFill>
                  <a:srgbClr val="575757"/>
                </a:solidFill>
                <a:latin typeface="Oxygen"/>
              </a:rPr>
              <a:t>A mecânica da prática é simples: escreva um teste que falha, faça-o passar da maneira mais simples possível e, por fim, </a:t>
            </a:r>
            <a:r>
              <a:rPr lang="pt-BR" sz="1200" dirty="0" err="1">
                <a:solidFill>
                  <a:srgbClr val="575757"/>
                </a:solidFill>
                <a:latin typeface="Oxygen"/>
              </a:rPr>
              <a:t>refatore</a:t>
            </a:r>
            <a:r>
              <a:rPr lang="pt-BR" sz="1200" dirty="0">
                <a:solidFill>
                  <a:srgbClr val="575757"/>
                </a:solidFill>
                <a:latin typeface="Oxygen"/>
              </a:rPr>
              <a:t> o código. </a:t>
            </a:r>
          </a:p>
          <a:p>
            <a:pPr algn="just" fontAlgn="base">
              <a:lnSpc>
                <a:spcPct val="150000"/>
              </a:lnSpc>
            </a:pPr>
            <a:r>
              <a:rPr lang="pt-BR" sz="1200" dirty="0">
                <a:solidFill>
                  <a:srgbClr val="575757"/>
                </a:solidFill>
                <a:latin typeface="Oxygen"/>
              </a:rPr>
              <a:t>Esse ciclo é conhecido como </a:t>
            </a:r>
            <a:r>
              <a:rPr lang="pt-BR" sz="1200" b="1" dirty="0">
                <a:solidFill>
                  <a:srgbClr val="575757"/>
                </a:solidFill>
                <a:latin typeface="inherit"/>
              </a:rPr>
              <a:t>Ciclo Vermelho-Verde-</a:t>
            </a:r>
            <a:r>
              <a:rPr lang="pt-BR" sz="1200" b="1" dirty="0" err="1">
                <a:solidFill>
                  <a:srgbClr val="575757"/>
                </a:solidFill>
                <a:latin typeface="inherit"/>
              </a:rPr>
              <a:t>Refatora</a:t>
            </a:r>
            <a:r>
              <a:rPr lang="pt-BR" sz="1200" dirty="0">
                <a:solidFill>
                  <a:srgbClr val="575757"/>
                </a:solidFill>
                <a:latin typeface="Oxygen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E59D1-76E9-44EC-8A22-442A8C59673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826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575757"/>
                </a:solidFill>
                <a:latin typeface="Oxygen"/>
              </a:rPr>
              <a:t>Assim como muitas das práticas ágeis, é difícil ver os benefícios quando não se faz uso dela. A primeira reação da maioria das pessoas é: </a:t>
            </a:r>
            <a:r>
              <a:rPr lang="pt-BR" sz="1200" i="1" dirty="0">
                <a:solidFill>
                  <a:srgbClr val="727272"/>
                </a:solidFill>
                <a:latin typeface="inherit"/>
              </a:rPr>
              <a:t>"Mas agora eu gastarei boa parte do meu tempo escrevendo testes? Isso não pode ser produtivo!"</a:t>
            </a:r>
            <a:endParaRPr lang="pt-BR" sz="1200" dirty="0">
              <a:solidFill>
                <a:srgbClr val="575757"/>
              </a:solidFill>
              <a:latin typeface="Oxygen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E59D1-76E9-44EC-8A22-442A8C59673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858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Comentar da importância de criar os cards no JIRA para cada tipo de testes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94CF-4F1A-48B1-ACF7-E7B51C4E60B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96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Comentar da importância de criar os cards no JIRA para cada tipo de testes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94CF-4F1A-48B1-ACF7-E7B51C4E60B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754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Comentar da importância de criar os cards no JIRA para cada tipo de testes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94CF-4F1A-48B1-ACF7-E7B51C4E60B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43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Comentar da importância de criar os cards no JIRA para cada tipo de testes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Pronuncia </a:t>
            </a:r>
            <a:r>
              <a:rPr lang="en-US" sz="1200" dirty="0">
                <a:solidFill>
                  <a:schemeClr val="accent2"/>
                </a:solidFill>
              </a:rPr>
              <a:t>Negotiable =</a:t>
            </a:r>
            <a:r>
              <a:rPr lang="pt-BR" dirty="0"/>
              <a:t> </a:t>
            </a:r>
            <a:r>
              <a:rPr lang="pt-BR" dirty="0" err="1"/>
              <a:t>neɡosheabol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94CF-4F1A-48B1-ACF7-E7B51C4E60B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05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13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ADF186A-BC57-4CC1-9FD9-D0D557CBE093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20" name="Imagem 19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894F7BDF-D481-4E8F-B875-2946A7AE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0100145-E93B-4BE1-9878-E650FF0B73D2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87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920296"/>
            <a:ext cx="566057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11" name="Imagen 10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F441500E-BA93-4FD4-B781-441E47244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30C5760-389E-49BD-B744-95CEDE935980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6" name="Imagem 15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BF3B62F3-3B9B-4B69-A6E0-066DD2502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2F0793E-EDCE-4611-948C-02B31CB6520F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7A0FDD83-0D02-4DFA-9DAF-A9514B0D7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9732" y="880281"/>
            <a:ext cx="5497916" cy="55755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56924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437120" y="1392737"/>
            <a:ext cx="4177936" cy="173400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34200" cy="6857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Add Image</a:t>
            </a:r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8631366F-A402-4238-9843-950F4FAAE7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7120" y="3346269"/>
            <a:ext cx="4177936" cy="2582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51A8E21-1D39-4B2F-B66C-FCB594232EA7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3" name="Imagem 12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B628C6F3-F42A-445F-9C90-219C8E38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28D4AB1-6758-46DB-9A2A-279E9641D04D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974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8971" y="615497"/>
            <a:ext cx="3243942" cy="1528989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4E222587-9B83-4F95-9A3D-1D72EE4BB5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23514" y="1021080"/>
            <a:ext cx="3657600" cy="225552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58C3FBB-04D9-4351-BD10-6D38D7311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3514" y="3429001"/>
            <a:ext cx="3657600" cy="216408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4EBB11D4-0769-479E-B91A-665E182AC8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971" y="2556329"/>
            <a:ext cx="3243942" cy="38583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0E9440E-0EC5-482D-BB71-A6BC00607A1D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4" name="Imagem 1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15E0F119-D1A6-4B8F-AC68-1B77617B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E605CF9-4060-4925-8E36-B7EDCB3146CC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80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032755"/>
            <a:ext cx="3759199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8A6F5AB-2C7F-478E-8E8C-1E4EF73FD3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3552298"/>
            <a:ext cx="4343401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4A858692-26D2-47E1-906B-98F7811A03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071841"/>
            <a:ext cx="5910942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9" name="Imagen 8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EC82A3D8-EF87-45BA-8A7A-66B060F01D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7D9320-EBD9-4752-94AE-5971F8261F62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7" name="Imagem 16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D4846958-EDC1-4817-A557-D9AFA6D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6EA870C-79AD-432C-9564-6213F00521CA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98226E2C-AED4-4D72-9AFC-79F44A271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0116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618513" y="920296"/>
            <a:ext cx="53122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b="1" kern="120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1429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1429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1429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1429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7D1A3C9-4D56-43B8-8F95-2D46630EF7F5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5" name="Imagem 14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B8028BE9-BBFB-4555-8C64-3FFB9730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56280EF-6633-4708-9EE5-DCD3F0507131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216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76E8AD8-6F26-4459-898B-7100F7CBA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22" name="Marcador de texto 15">
            <a:extLst>
              <a:ext uri="{FF2B5EF4-FFF2-40B4-BE49-F238E27FC236}">
                <a16:creationId xmlns:a16="http://schemas.microsoft.com/office/drawing/2014/main" id="{3199CCF9-D349-4D15-B18B-00162C10A9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0245" y="4482172"/>
            <a:ext cx="3251184" cy="1028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28522818-9829-4A2D-8CC2-DD8655FE14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2796" y="1563849"/>
            <a:ext cx="3251184" cy="6204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02A627A1-08CB-41A3-833E-1DD5C775CD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796" y="3432914"/>
            <a:ext cx="2917543" cy="30317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9521142-0E00-4A34-AB4F-73176F94B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96863"/>
            <a:ext cx="5568950" cy="287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F73B530-774E-4EFF-9C43-0C5F9C2647CA}"/>
              </a:ext>
            </a:extLst>
          </p:cNvPr>
          <p:cNvSpPr/>
          <p:nvPr userDrawn="1"/>
        </p:nvSpPr>
        <p:spPr>
          <a:xfrm>
            <a:off x="3619034" y="1252659"/>
            <a:ext cx="4639056" cy="4639056"/>
          </a:xfrm>
          <a:prstGeom prst="ellipse">
            <a:avLst/>
          </a:prstGeom>
          <a:solidFill>
            <a:srgbClr val="0F1C50">
              <a:alpha val="18824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6785C1"/>
              </a:solidFill>
              <a:latin typeface="+mj-lt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B512D7-2C0F-4425-806D-87A7B20BCAC8}"/>
              </a:ext>
            </a:extLst>
          </p:cNvPr>
          <p:cNvSpPr/>
          <p:nvPr userDrawn="1"/>
        </p:nvSpPr>
        <p:spPr>
          <a:xfrm>
            <a:off x="4274354" y="1907979"/>
            <a:ext cx="3328416" cy="3328416"/>
          </a:xfrm>
          <a:prstGeom prst="ellipse">
            <a:avLst/>
          </a:prstGeom>
          <a:solidFill>
            <a:srgbClr val="E6B600">
              <a:alpha val="56863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6132464-EC3C-4040-B907-3A0E11314AD2}"/>
              </a:ext>
            </a:extLst>
          </p:cNvPr>
          <p:cNvSpPr/>
          <p:nvPr userDrawn="1"/>
        </p:nvSpPr>
        <p:spPr>
          <a:xfrm>
            <a:off x="5011970" y="2645595"/>
            <a:ext cx="1853184" cy="1853184"/>
          </a:xfrm>
          <a:prstGeom prst="ellipse">
            <a:avLst/>
          </a:prstGeom>
          <a:solidFill>
            <a:srgbClr val="0F1C50"/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3F3AAF6-5DD6-4699-9510-8D10F6E0B828}"/>
              </a:ext>
            </a:extLst>
          </p:cNvPr>
          <p:cNvCxnSpPr>
            <a:cxnSpLocks/>
          </p:cNvCxnSpPr>
          <p:nvPr userDrawn="1"/>
        </p:nvCxnSpPr>
        <p:spPr>
          <a:xfrm>
            <a:off x="300038" y="2436588"/>
            <a:ext cx="5663440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686270E-508D-46D0-9307-06B1556AA9B9}"/>
              </a:ext>
            </a:extLst>
          </p:cNvPr>
          <p:cNvCxnSpPr>
            <a:cxnSpLocks/>
          </p:cNvCxnSpPr>
          <p:nvPr userDrawn="1"/>
        </p:nvCxnSpPr>
        <p:spPr>
          <a:xfrm>
            <a:off x="6460435" y="5660178"/>
            <a:ext cx="5431528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E9C83A8-A844-4752-B412-074D45026249}"/>
              </a:ext>
            </a:extLst>
          </p:cNvPr>
          <p:cNvCxnSpPr>
            <a:cxnSpLocks/>
          </p:cNvCxnSpPr>
          <p:nvPr userDrawn="1"/>
        </p:nvCxnSpPr>
        <p:spPr>
          <a:xfrm>
            <a:off x="5963478" y="3601831"/>
            <a:ext cx="5928485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C08C3BF8-FC5E-4AE8-A730-AFA48BD3AD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0245" y="4006146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E2CECCB-7680-472D-AC79-7CA7DC94CB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8" y="909196"/>
            <a:ext cx="3243942" cy="5131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16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  <a:br>
              <a:rPr lang="en-US" noProof="0"/>
            </a:br>
            <a:endParaRPr lang="en-US" noProof="0"/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id="{382D4FFD-A997-4029-A30E-69950362B2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30245" y="1077715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35340808-BB2A-4905-A193-B527DBCEF8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0245" y="1563848"/>
            <a:ext cx="3251184" cy="174715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CC3ED7C-682E-4BA2-A908-2DF5A700F2BD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31" name="Imagem 30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68D52950-91B8-4A75-A5D6-E8C13E11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102096D-1E17-492D-8F28-8ED45F559874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187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a persona hablando por teléfono celular&#10;&#10;Descripción generada automáticamente con confianza media">
            <a:extLst>
              <a:ext uri="{FF2B5EF4-FFF2-40B4-BE49-F238E27FC236}">
                <a16:creationId xmlns:a16="http://schemas.microsoft.com/office/drawing/2014/main" id="{7130AD47-6430-401A-B46F-16F4F2489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1" b="12367"/>
          <a:stretch/>
        </p:blipFill>
        <p:spPr>
          <a:xfrm>
            <a:off x="-631022" y="-1"/>
            <a:ext cx="12823022" cy="69535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423184-2A25-42BD-BDF1-18ED01219C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-18127"/>
            <a:ext cx="12192000" cy="6876127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-4128"/>
            <a:ext cx="8687915" cy="695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 userDrawn="1"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8AE194F-A32C-460E-95BF-60837D8A2A81}"/>
              </a:ext>
            </a:extLst>
          </p:cNvPr>
          <p:cNvGrpSpPr/>
          <p:nvPr userDrawn="1"/>
        </p:nvGrpSpPr>
        <p:grpSpPr>
          <a:xfrm>
            <a:off x="8290621" y="139892"/>
            <a:ext cx="3760306" cy="523220"/>
            <a:chOff x="6830305" y="1641148"/>
            <a:chExt cx="3760306" cy="52322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F04F59A-B6B0-41E7-ABD6-D906ED7D17B5}"/>
                </a:ext>
              </a:extLst>
            </p:cNvPr>
            <p:cNvSpPr txBox="1"/>
            <p:nvPr/>
          </p:nvSpPr>
          <p:spPr>
            <a:xfrm>
              <a:off x="8864878" y="1641148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55753E46-324E-4E92-ACE9-BB295D816071}"/>
                </a:ext>
              </a:extLst>
            </p:cNvPr>
            <p:cNvSpPr/>
            <p:nvPr/>
          </p:nvSpPr>
          <p:spPr>
            <a:xfrm>
              <a:off x="6830305" y="1761174"/>
              <a:ext cx="2042269" cy="283168"/>
            </a:xfrm>
            <a:custGeom>
              <a:avLst/>
              <a:gdLst/>
              <a:ahLst/>
              <a:cxnLst/>
              <a:rect l="l" t="t" r="r" b="b"/>
              <a:pathLst>
                <a:path w="3972559" h="534035">
                  <a:moveTo>
                    <a:pt x="558812" y="5613"/>
                  </a:moveTo>
                  <a:lnTo>
                    <a:pt x="431787" y="5613"/>
                  </a:lnTo>
                  <a:lnTo>
                    <a:pt x="431787" y="331304"/>
                  </a:lnTo>
                  <a:lnTo>
                    <a:pt x="432054" y="350342"/>
                  </a:lnTo>
                  <a:lnTo>
                    <a:pt x="433717" y="396265"/>
                  </a:lnTo>
                  <a:lnTo>
                    <a:pt x="434073" y="402094"/>
                  </a:lnTo>
                  <a:lnTo>
                    <a:pt x="433717" y="407352"/>
                  </a:lnTo>
                  <a:lnTo>
                    <a:pt x="426999" y="411111"/>
                  </a:lnTo>
                  <a:lnTo>
                    <a:pt x="423265" y="407847"/>
                  </a:lnTo>
                  <a:lnTo>
                    <a:pt x="420827" y="403542"/>
                  </a:lnTo>
                  <a:lnTo>
                    <a:pt x="329819" y="241185"/>
                  </a:lnTo>
                  <a:lnTo>
                    <a:pt x="295529" y="180492"/>
                  </a:lnTo>
                  <a:lnTo>
                    <a:pt x="264121" y="125412"/>
                  </a:lnTo>
                  <a:lnTo>
                    <a:pt x="239369" y="82778"/>
                  </a:lnTo>
                  <a:lnTo>
                    <a:pt x="205524" y="35331"/>
                  </a:lnTo>
                  <a:lnTo>
                    <a:pt x="152425" y="4343"/>
                  </a:lnTo>
                  <a:lnTo>
                    <a:pt x="114769" y="0"/>
                  </a:lnTo>
                  <a:lnTo>
                    <a:pt x="82651" y="3149"/>
                  </a:lnTo>
                  <a:lnTo>
                    <a:pt x="51663" y="14960"/>
                  </a:lnTo>
                  <a:lnTo>
                    <a:pt x="25260" y="38950"/>
                  </a:lnTo>
                  <a:lnTo>
                    <a:pt x="6896" y="78663"/>
                  </a:lnTo>
                  <a:lnTo>
                    <a:pt x="0" y="137629"/>
                  </a:lnTo>
                  <a:lnTo>
                    <a:pt x="0" y="528015"/>
                  </a:lnTo>
                  <a:lnTo>
                    <a:pt x="126898" y="528015"/>
                  </a:lnTo>
                  <a:lnTo>
                    <a:pt x="126898" y="202463"/>
                  </a:lnTo>
                  <a:lnTo>
                    <a:pt x="126644" y="183438"/>
                  </a:lnTo>
                  <a:lnTo>
                    <a:pt x="124739" y="131737"/>
                  </a:lnTo>
                  <a:lnTo>
                    <a:pt x="125031" y="126263"/>
                  </a:lnTo>
                  <a:lnTo>
                    <a:pt x="131826" y="122656"/>
                  </a:lnTo>
                  <a:lnTo>
                    <a:pt x="135420" y="125907"/>
                  </a:lnTo>
                  <a:lnTo>
                    <a:pt x="192024" y="228041"/>
                  </a:lnTo>
                  <a:lnTo>
                    <a:pt x="224040" y="285483"/>
                  </a:lnTo>
                  <a:lnTo>
                    <a:pt x="257530" y="345020"/>
                  </a:lnTo>
                  <a:lnTo>
                    <a:pt x="289179" y="400469"/>
                  </a:lnTo>
                  <a:lnTo>
                    <a:pt x="315658" y="445643"/>
                  </a:lnTo>
                  <a:lnTo>
                    <a:pt x="353225" y="498436"/>
                  </a:lnTo>
                  <a:lnTo>
                    <a:pt x="406336" y="529590"/>
                  </a:lnTo>
                  <a:lnTo>
                    <a:pt x="443992" y="533984"/>
                  </a:lnTo>
                  <a:lnTo>
                    <a:pt x="476084" y="530796"/>
                  </a:lnTo>
                  <a:lnTo>
                    <a:pt x="507085" y="518934"/>
                  </a:lnTo>
                  <a:lnTo>
                    <a:pt x="533514" y="494855"/>
                  </a:lnTo>
                  <a:lnTo>
                    <a:pt x="551916" y="455091"/>
                  </a:lnTo>
                  <a:lnTo>
                    <a:pt x="558812" y="396138"/>
                  </a:lnTo>
                  <a:lnTo>
                    <a:pt x="558812" y="5613"/>
                  </a:lnTo>
                  <a:close/>
                </a:path>
                <a:path w="3972559" h="534035">
                  <a:moveTo>
                    <a:pt x="1094447" y="5778"/>
                  </a:moveTo>
                  <a:lnTo>
                    <a:pt x="602284" y="5778"/>
                  </a:lnTo>
                  <a:lnTo>
                    <a:pt x="602284" y="114998"/>
                  </a:lnTo>
                  <a:lnTo>
                    <a:pt x="784009" y="114998"/>
                  </a:lnTo>
                  <a:lnTo>
                    <a:pt x="784009" y="527748"/>
                  </a:lnTo>
                  <a:lnTo>
                    <a:pt x="912710" y="527748"/>
                  </a:lnTo>
                  <a:lnTo>
                    <a:pt x="912710" y="114998"/>
                  </a:lnTo>
                  <a:lnTo>
                    <a:pt x="1094447" y="114998"/>
                  </a:lnTo>
                  <a:lnTo>
                    <a:pt x="1094447" y="5778"/>
                  </a:lnTo>
                  <a:close/>
                </a:path>
                <a:path w="3972559" h="534035">
                  <a:moveTo>
                    <a:pt x="1627581" y="5778"/>
                  </a:moveTo>
                  <a:lnTo>
                    <a:pt x="1135418" y="5778"/>
                  </a:lnTo>
                  <a:lnTo>
                    <a:pt x="1135418" y="114998"/>
                  </a:lnTo>
                  <a:lnTo>
                    <a:pt x="1317091" y="114998"/>
                  </a:lnTo>
                  <a:lnTo>
                    <a:pt x="1317091" y="527748"/>
                  </a:lnTo>
                  <a:lnTo>
                    <a:pt x="1445920" y="527748"/>
                  </a:lnTo>
                  <a:lnTo>
                    <a:pt x="1445920" y="114998"/>
                  </a:lnTo>
                  <a:lnTo>
                    <a:pt x="1627581" y="114998"/>
                  </a:lnTo>
                  <a:lnTo>
                    <a:pt x="1627581" y="5778"/>
                  </a:lnTo>
                  <a:close/>
                </a:path>
                <a:path w="3972559" h="534035">
                  <a:moveTo>
                    <a:pt x="2316022" y="188772"/>
                  </a:moveTo>
                  <a:lnTo>
                    <a:pt x="2312454" y="135509"/>
                  </a:lnTo>
                  <a:lnTo>
                    <a:pt x="2307755" y="117005"/>
                  </a:lnTo>
                  <a:lnTo>
                    <a:pt x="2301570" y="92595"/>
                  </a:lnTo>
                  <a:lnTo>
                    <a:pt x="2283129" y="59245"/>
                  </a:lnTo>
                  <a:lnTo>
                    <a:pt x="2256866" y="34671"/>
                  </a:lnTo>
                  <a:lnTo>
                    <a:pt x="2222538" y="18097"/>
                  </a:lnTo>
                  <a:lnTo>
                    <a:pt x="2184616" y="9766"/>
                  </a:lnTo>
                  <a:lnTo>
                    <a:pt x="2184616" y="186474"/>
                  </a:lnTo>
                  <a:lnTo>
                    <a:pt x="2184616" y="347281"/>
                  </a:lnTo>
                  <a:lnTo>
                    <a:pt x="2181047" y="379285"/>
                  </a:lnTo>
                  <a:lnTo>
                    <a:pt x="2169718" y="400812"/>
                  </a:lnTo>
                  <a:lnTo>
                    <a:pt x="2149716" y="412940"/>
                  </a:lnTo>
                  <a:lnTo>
                    <a:pt x="2120125" y="416750"/>
                  </a:lnTo>
                  <a:lnTo>
                    <a:pt x="1912810" y="416750"/>
                  </a:lnTo>
                  <a:lnTo>
                    <a:pt x="1912810" y="117005"/>
                  </a:lnTo>
                  <a:lnTo>
                    <a:pt x="2120125" y="117005"/>
                  </a:lnTo>
                  <a:lnTo>
                    <a:pt x="2149716" y="120815"/>
                  </a:lnTo>
                  <a:lnTo>
                    <a:pt x="2169718" y="132969"/>
                  </a:lnTo>
                  <a:lnTo>
                    <a:pt x="2181047" y="154495"/>
                  </a:lnTo>
                  <a:lnTo>
                    <a:pt x="2184616" y="186474"/>
                  </a:lnTo>
                  <a:lnTo>
                    <a:pt x="2184616" y="9766"/>
                  </a:lnTo>
                  <a:lnTo>
                    <a:pt x="2179891" y="8724"/>
                  </a:lnTo>
                  <a:lnTo>
                    <a:pt x="2128659" y="5765"/>
                  </a:lnTo>
                  <a:lnTo>
                    <a:pt x="1784121" y="5765"/>
                  </a:lnTo>
                  <a:lnTo>
                    <a:pt x="1784121" y="527837"/>
                  </a:lnTo>
                  <a:lnTo>
                    <a:pt x="2134628" y="527837"/>
                  </a:lnTo>
                  <a:lnTo>
                    <a:pt x="2188108" y="524002"/>
                  </a:lnTo>
                  <a:lnTo>
                    <a:pt x="2230907" y="512546"/>
                  </a:lnTo>
                  <a:lnTo>
                    <a:pt x="2288057" y="467258"/>
                  </a:lnTo>
                  <a:lnTo>
                    <a:pt x="2307920" y="416750"/>
                  </a:lnTo>
                  <a:lnTo>
                    <a:pt x="2313216" y="392836"/>
                  </a:lnTo>
                  <a:lnTo>
                    <a:pt x="2316022" y="344982"/>
                  </a:lnTo>
                  <a:lnTo>
                    <a:pt x="2316022" y="188772"/>
                  </a:lnTo>
                  <a:close/>
                </a:path>
                <a:path w="3972559" h="534035">
                  <a:moveTo>
                    <a:pt x="2903613" y="184607"/>
                  </a:moveTo>
                  <a:lnTo>
                    <a:pt x="2900603" y="133286"/>
                  </a:lnTo>
                  <a:lnTo>
                    <a:pt x="2891104" y="91643"/>
                  </a:lnTo>
                  <a:lnTo>
                    <a:pt x="2849651" y="34759"/>
                  </a:lnTo>
                  <a:lnTo>
                    <a:pt x="2773451" y="8788"/>
                  </a:lnTo>
                  <a:lnTo>
                    <a:pt x="2720492" y="5791"/>
                  </a:lnTo>
                  <a:lnTo>
                    <a:pt x="2396464" y="5791"/>
                  </a:lnTo>
                  <a:lnTo>
                    <a:pt x="2396464" y="116586"/>
                  </a:lnTo>
                  <a:lnTo>
                    <a:pt x="2711894" y="116586"/>
                  </a:lnTo>
                  <a:lnTo>
                    <a:pt x="2741485" y="120408"/>
                  </a:lnTo>
                  <a:lnTo>
                    <a:pt x="2761437" y="132549"/>
                  </a:lnTo>
                  <a:lnTo>
                    <a:pt x="2772702" y="154063"/>
                  </a:lnTo>
                  <a:lnTo>
                    <a:pt x="2776232" y="186004"/>
                  </a:lnTo>
                  <a:lnTo>
                    <a:pt x="2776309" y="204444"/>
                  </a:lnTo>
                  <a:lnTo>
                    <a:pt x="2776232" y="309689"/>
                  </a:lnTo>
                  <a:lnTo>
                    <a:pt x="2776232" y="416344"/>
                  </a:lnTo>
                  <a:lnTo>
                    <a:pt x="2533688" y="416344"/>
                  </a:lnTo>
                  <a:lnTo>
                    <a:pt x="2518968" y="414210"/>
                  </a:lnTo>
                  <a:lnTo>
                    <a:pt x="2505659" y="406146"/>
                  </a:lnTo>
                  <a:lnTo>
                    <a:pt x="2496020" y="389699"/>
                  </a:lnTo>
                  <a:lnTo>
                    <a:pt x="2492298" y="362407"/>
                  </a:lnTo>
                  <a:lnTo>
                    <a:pt x="2495994" y="335216"/>
                  </a:lnTo>
                  <a:lnTo>
                    <a:pt x="2505583" y="319201"/>
                  </a:lnTo>
                  <a:lnTo>
                    <a:pt x="2518892" y="311607"/>
                  </a:lnTo>
                  <a:lnTo>
                    <a:pt x="2533688" y="309689"/>
                  </a:lnTo>
                  <a:lnTo>
                    <a:pt x="2776232" y="309689"/>
                  </a:lnTo>
                  <a:lnTo>
                    <a:pt x="2776232" y="204444"/>
                  </a:lnTo>
                  <a:lnTo>
                    <a:pt x="2514828" y="204444"/>
                  </a:lnTo>
                  <a:lnTo>
                    <a:pt x="2461171" y="210045"/>
                  </a:lnTo>
                  <a:lnTo>
                    <a:pt x="2419477" y="227215"/>
                  </a:lnTo>
                  <a:lnTo>
                    <a:pt x="2389721" y="256527"/>
                  </a:lnTo>
                  <a:lnTo>
                    <a:pt x="2371890" y="298551"/>
                  </a:lnTo>
                  <a:lnTo>
                    <a:pt x="2365959" y="353872"/>
                  </a:lnTo>
                  <a:lnTo>
                    <a:pt x="2365959" y="378561"/>
                  </a:lnTo>
                  <a:lnTo>
                    <a:pt x="2372106" y="435038"/>
                  </a:lnTo>
                  <a:lnTo>
                    <a:pt x="2390584" y="477177"/>
                  </a:lnTo>
                  <a:lnTo>
                    <a:pt x="2421420" y="506006"/>
                  </a:lnTo>
                  <a:lnTo>
                    <a:pt x="2464625" y="522554"/>
                  </a:lnTo>
                  <a:lnTo>
                    <a:pt x="2520238" y="527837"/>
                  </a:lnTo>
                  <a:lnTo>
                    <a:pt x="2903613" y="527837"/>
                  </a:lnTo>
                  <a:lnTo>
                    <a:pt x="2903613" y="416344"/>
                  </a:lnTo>
                  <a:lnTo>
                    <a:pt x="2903613" y="309689"/>
                  </a:lnTo>
                  <a:lnTo>
                    <a:pt x="2903613" y="184607"/>
                  </a:lnTo>
                  <a:close/>
                </a:path>
                <a:path w="3972559" h="534035">
                  <a:moveTo>
                    <a:pt x="3421773" y="5778"/>
                  </a:moveTo>
                  <a:lnTo>
                    <a:pt x="2929471" y="5778"/>
                  </a:lnTo>
                  <a:lnTo>
                    <a:pt x="2929471" y="114998"/>
                  </a:lnTo>
                  <a:lnTo>
                    <a:pt x="3111271" y="114998"/>
                  </a:lnTo>
                  <a:lnTo>
                    <a:pt x="3111271" y="527748"/>
                  </a:lnTo>
                  <a:lnTo>
                    <a:pt x="3239897" y="527748"/>
                  </a:lnTo>
                  <a:lnTo>
                    <a:pt x="3239897" y="114998"/>
                  </a:lnTo>
                  <a:lnTo>
                    <a:pt x="3421773" y="114998"/>
                  </a:lnTo>
                  <a:lnTo>
                    <a:pt x="3421773" y="5778"/>
                  </a:lnTo>
                  <a:close/>
                </a:path>
                <a:path w="3972559" h="534035">
                  <a:moveTo>
                    <a:pt x="3971975" y="184607"/>
                  </a:moveTo>
                  <a:lnTo>
                    <a:pt x="3968978" y="133286"/>
                  </a:lnTo>
                  <a:lnTo>
                    <a:pt x="3959504" y="91643"/>
                  </a:lnTo>
                  <a:lnTo>
                    <a:pt x="3918127" y="34759"/>
                  </a:lnTo>
                  <a:lnTo>
                    <a:pt x="3841889" y="8788"/>
                  </a:lnTo>
                  <a:lnTo>
                    <a:pt x="3788841" y="5791"/>
                  </a:lnTo>
                  <a:lnTo>
                    <a:pt x="3464890" y="5791"/>
                  </a:lnTo>
                  <a:lnTo>
                    <a:pt x="3464890" y="116586"/>
                  </a:lnTo>
                  <a:lnTo>
                    <a:pt x="3780523" y="116586"/>
                  </a:lnTo>
                  <a:lnTo>
                    <a:pt x="3810050" y="120408"/>
                  </a:lnTo>
                  <a:lnTo>
                    <a:pt x="3829977" y="132549"/>
                  </a:lnTo>
                  <a:lnTo>
                    <a:pt x="3841254" y="154063"/>
                  </a:lnTo>
                  <a:lnTo>
                    <a:pt x="3844798" y="186004"/>
                  </a:lnTo>
                  <a:lnTo>
                    <a:pt x="3844798" y="204444"/>
                  </a:lnTo>
                  <a:lnTo>
                    <a:pt x="3844798" y="309689"/>
                  </a:lnTo>
                  <a:lnTo>
                    <a:pt x="3844798" y="416344"/>
                  </a:lnTo>
                  <a:lnTo>
                    <a:pt x="3602113" y="416344"/>
                  </a:lnTo>
                  <a:lnTo>
                    <a:pt x="3587419" y="414210"/>
                  </a:lnTo>
                  <a:lnTo>
                    <a:pt x="3574110" y="406146"/>
                  </a:lnTo>
                  <a:lnTo>
                    <a:pt x="3564445" y="389699"/>
                  </a:lnTo>
                  <a:lnTo>
                    <a:pt x="3560711" y="362407"/>
                  </a:lnTo>
                  <a:lnTo>
                    <a:pt x="3564420" y="335216"/>
                  </a:lnTo>
                  <a:lnTo>
                    <a:pt x="3574034" y="319201"/>
                  </a:lnTo>
                  <a:lnTo>
                    <a:pt x="3587331" y="311607"/>
                  </a:lnTo>
                  <a:lnTo>
                    <a:pt x="3602113" y="309689"/>
                  </a:lnTo>
                  <a:lnTo>
                    <a:pt x="3844798" y="309689"/>
                  </a:lnTo>
                  <a:lnTo>
                    <a:pt x="3844798" y="204444"/>
                  </a:lnTo>
                  <a:lnTo>
                    <a:pt x="3583330" y="204444"/>
                  </a:lnTo>
                  <a:lnTo>
                    <a:pt x="3529660" y="210045"/>
                  </a:lnTo>
                  <a:lnTo>
                    <a:pt x="3487966" y="227215"/>
                  </a:lnTo>
                  <a:lnTo>
                    <a:pt x="3458222" y="256527"/>
                  </a:lnTo>
                  <a:lnTo>
                    <a:pt x="3440392" y="298551"/>
                  </a:lnTo>
                  <a:lnTo>
                    <a:pt x="3434448" y="353872"/>
                  </a:lnTo>
                  <a:lnTo>
                    <a:pt x="3434448" y="378561"/>
                  </a:lnTo>
                  <a:lnTo>
                    <a:pt x="3440607" y="435038"/>
                  </a:lnTo>
                  <a:lnTo>
                    <a:pt x="3459099" y="477177"/>
                  </a:lnTo>
                  <a:lnTo>
                    <a:pt x="3489934" y="506006"/>
                  </a:lnTo>
                  <a:lnTo>
                    <a:pt x="3533114" y="522554"/>
                  </a:lnTo>
                  <a:lnTo>
                    <a:pt x="3588664" y="527837"/>
                  </a:lnTo>
                  <a:lnTo>
                    <a:pt x="3971975" y="527837"/>
                  </a:lnTo>
                  <a:lnTo>
                    <a:pt x="3971975" y="416344"/>
                  </a:lnTo>
                  <a:lnTo>
                    <a:pt x="3971975" y="309689"/>
                  </a:lnTo>
                  <a:lnTo>
                    <a:pt x="3971975" y="1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397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 descr="Un hombre sentado frente a una pantalla&#10;&#10;Descripción generada automáticamente con confianza media">
            <a:extLst>
              <a:ext uri="{FF2B5EF4-FFF2-40B4-BE49-F238E27FC236}">
                <a16:creationId xmlns:a16="http://schemas.microsoft.com/office/drawing/2014/main" id="{8E876FD2-5151-4686-97B8-B0A9D0033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11201" y="0"/>
            <a:ext cx="12172950" cy="6847765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" y="-105735"/>
            <a:ext cx="8687915" cy="69535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DE2495-76C9-4828-8800-658F56E79D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-1269"/>
            <a:ext cx="5410200" cy="69231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noProof="0"/>
              <a:t>TITLE</a:t>
            </a:r>
            <a:endParaRPr lang="es-E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19119E4-54B8-44C7-A09E-27C6016380CC}"/>
              </a:ext>
            </a:extLst>
          </p:cNvPr>
          <p:cNvGrpSpPr/>
          <p:nvPr userDrawn="1"/>
        </p:nvGrpSpPr>
        <p:grpSpPr>
          <a:xfrm>
            <a:off x="8290621" y="139892"/>
            <a:ext cx="3760306" cy="523220"/>
            <a:chOff x="6830305" y="1641148"/>
            <a:chExt cx="3760306" cy="52322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62F2463-1A81-4922-A6A5-234B2604527E}"/>
                </a:ext>
              </a:extLst>
            </p:cNvPr>
            <p:cNvSpPr txBox="1"/>
            <p:nvPr/>
          </p:nvSpPr>
          <p:spPr>
            <a:xfrm>
              <a:off x="8864878" y="1641148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0DC3977E-A679-432D-9CAD-A15E996B753F}"/>
                </a:ext>
              </a:extLst>
            </p:cNvPr>
            <p:cNvSpPr/>
            <p:nvPr/>
          </p:nvSpPr>
          <p:spPr>
            <a:xfrm>
              <a:off x="6830305" y="1761174"/>
              <a:ext cx="2042269" cy="283168"/>
            </a:xfrm>
            <a:custGeom>
              <a:avLst/>
              <a:gdLst/>
              <a:ahLst/>
              <a:cxnLst/>
              <a:rect l="l" t="t" r="r" b="b"/>
              <a:pathLst>
                <a:path w="3972559" h="534035">
                  <a:moveTo>
                    <a:pt x="558812" y="5613"/>
                  </a:moveTo>
                  <a:lnTo>
                    <a:pt x="431787" y="5613"/>
                  </a:lnTo>
                  <a:lnTo>
                    <a:pt x="431787" y="331304"/>
                  </a:lnTo>
                  <a:lnTo>
                    <a:pt x="432054" y="350342"/>
                  </a:lnTo>
                  <a:lnTo>
                    <a:pt x="433717" y="396265"/>
                  </a:lnTo>
                  <a:lnTo>
                    <a:pt x="434073" y="402094"/>
                  </a:lnTo>
                  <a:lnTo>
                    <a:pt x="433717" y="407352"/>
                  </a:lnTo>
                  <a:lnTo>
                    <a:pt x="426999" y="411111"/>
                  </a:lnTo>
                  <a:lnTo>
                    <a:pt x="423265" y="407847"/>
                  </a:lnTo>
                  <a:lnTo>
                    <a:pt x="420827" y="403542"/>
                  </a:lnTo>
                  <a:lnTo>
                    <a:pt x="329819" y="241185"/>
                  </a:lnTo>
                  <a:lnTo>
                    <a:pt x="295529" y="180492"/>
                  </a:lnTo>
                  <a:lnTo>
                    <a:pt x="264121" y="125412"/>
                  </a:lnTo>
                  <a:lnTo>
                    <a:pt x="239369" y="82778"/>
                  </a:lnTo>
                  <a:lnTo>
                    <a:pt x="205524" y="35331"/>
                  </a:lnTo>
                  <a:lnTo>
                    <a:pt x="152425" y="4343"/>
                  </a:lnTo>
                  <a:lnTo>
                    <a:pt x="114769" y="0"/>
                  </a:lnTo>
                  <a:lnTo>
                    <a:pt x="82651" y="3149"/>
                  </a:lnTo>
                  <a:lnTo>
                    <a:pt x="51663" y="14960"/>
                  </a:lnTo>
                  <a:lnTo>
                    <a:pt x="25260" y="38950"/>
                  </a:lnTo>
                  <a:lnTo>
                    <a:pt x="6896" y="78663"/>
                  </a:lnTo>
                  <a:lnTo>
                    <a:pt x="0" y="137629"/>
                  </a:lnTo>
                  <a:lnTo>
                    <a:pt x="0" y="528015"/>
                  </a:lnTo>
                  <a:lnTo>
                    <a:pt x="126898" y="528015"/>
                  </a:lnTo>
                  <a:lnTo>
                    <a:pt x="126898" y="202463"/>
                  </a:lnTo>
                  <a:lnTo>
                    <a:pt x="126644" y="183438"/>
                  </a:lnTo>
                  <a:lnTo>
                    <a:pt x="124739" y="131737"/>
                  </a:lnTo>
                  <a:lnTo>
                    <a:pt x="125031" y="126263"/>
                  </a:lnTo>
                  <a:lnTo>
                    <a:pt x="131826" y="122656"/>
                  </a:lnTo>
                  <a:lnTo>
                    <a:pt x="135420" y="125907"/>
                  </a:lnTo>
                  <a:lnTo>
                    <a:pt x="192024" y="228041"/>
                  </a:lnTo>
                  <a:lnTo>
                    <a:pt x="224040" y="285483"/>
                  </a:lnTo>
                  <a:lnTo>
                    <a:pt x="257530" y="345020"/>
                  </a:lnTo>
                  <a:lnTo>
                    <a:pt x="289179" y="400469"/>
                  </a:lnTo>
                  <a:lnTo>
                    <a:pt x="315658" y="445643"/>
                  </a:lnTo>
                  <a:lnTo>
                    <a:pt x="353225" y="498436"/>
                  </a:lnTo>
                  <a:lnTo>
                    <a:pt x="406336" y="529590"/>
                  </a:lnTo>
                  <a:lnTo>
                    <a:pt x="443992" y="533984"/>
                  </a:lnTo>
                  <a:lnTo>
                    <a:pt x="476084" y="530796"/>
                  </a:lnTo>
                  <a:lnTo>
                    <a:pt x="507085" y="518934"/>
                  </a:lnTo>
                  <a:lnTo>
                    <a:pt x="533514" y="494855"/>
                  </a:lnTo>
                  <a:lnTo>
                    <a:pt x="551916" y="455091"/>
                  </a:lnTo>
                  <a:lnTo>
                    <a:pt x="558812" y="396138"/>
                  </a:lnTo>
                  <a:lnTo>
                    <a:pt x="558812" y="5613"/>
                  </a:lnTo>
                  <a:close/>
                </a:path>
                <a:path w="3972559" h="534035">
                  <a:moveTo>
                    <a:pt x="1094447" y="5778"/>
                  </a:moveTo>
                  <a:lnTo>
                    <a:pt x="602284" y="5778"/>
                  </a:lnTo>
                  <a:lnTo>
                    <a:pt x="602284" y="114998"/>
                  </a:lnTo>
                  <a:lnTo>
                    <a:pt x="784009" y="114998"/>
                  </a:lnTo>
                  <a:lnTo>
                    <a:pt x="784009" y="527748"/>
                  </a:lnTo>
                  <a:lnTo>
                    <a:pt x="912710" y="527748"/>
                  </a:lnTo>
                  <a:lnTo>
                    <a:pt x="912710" y="114998"/>
                  </a:lnTo>
                  <a:lnTo>
                    <a:pt x="1094447" y="114998"/>
                  </a:lnTo>
                  <a:lnTo>
                    <a:pt x="1094447" y="5778"/>
                  </a:lnTo>
                  <a:close/>
                </a:path>
                <a:path w="3972559" h="534035">
                  <a:moveTo>
                    <a:pt x="1627581" y="5778"/>
                  </a:moveTo>
                  <a:lnTo>
                    <a:pt x="1135418" y="5778"/>
                  </a:lnTo>
                  <a:lnTo>
                    <a:pt x="1135418" y="114998"/>
                  </a:lnTo>
                  <a:lnTo>
                    <a:pt x="1317091" y="114998"/>
                  </a:lnTo>
                  <a:lnTo>
                    <a:pt x="1317091" y="527748"/>
                  </a:lnTo>
                  <a:lnTo>
                    <a:pt x="1445920" y="527748"/>
                  </a:lnTo>
                  <a:lnTo>
                    <a:pt x="1445920" y="114998"/>
                  </a:lnTo>
                  <a:lnTo>
                    <a:pt x="1627581" y="114998"/>
                  </a:lnTo>
                  <a:lnTo>
                    <a:pt x="1627581" y="5778"/>
                  </a:lnTo>
                  <a:close/>
                </a:path>
                <a:path w="3972559" h="534035">
                  <a:moveTo>
                    <a:pt x="2316022" y="188772"/>
                  </a:moveTo>
                  <a:lnTo>
                    <a:pt x="2312454" y="135509"/>
                  </a:lnTo>
                  <a:lnTo>
                    <a:pt x="2307755" y="117005"/>
                  </a:lnTo>
                  <a:lnTo>
                    <a:pt x="2301570" y="92595"/>
                  </a:lnTo>
                  <a:lnTo>
                    <a:pt x="2283129" y="59245"/>
                  </a:lnTo>
                  <a:lnTo>
                    <a:pt x="2256866" y="34671"/>
                  </a:lnTo>
                  <a:lnTo>
                    <a:pt x="2222538" y="18097"/>
                  </a:lnTo>
                  <a:lnTo>
                    <a:pt x="2184616" y="9766"/>
                  </a:lnTo>
                  <a:lnTo>
                    <a:pt x="2184616" y="186474"/>
                  </a:lnTo>
                  <a:lnTo>
                    <a:pt x="2184616" y="347281"/>
                  </a:lnTo>
                  <a:lnTo>
                    <a:pt x="2181047" y="379285"/>
                  </a:lnTo>
                  <a:lnTo>
                    <a:pt x="2169718" y="400812"/>
                  </a:lnTo>
                  <a:lnTo>
                    <a:pt x="2149716" y="412940"/>
                  </a:lnTo>
                  <a:lnTo>
                    <a:pt x="2120125" y="416750"/>
                  </a:lnTo>
                  <a:lnTo>
                    <a:pt x="1912810" y="416750"/>
                  </a:lnTo>
                  <a:lnTo>
                    <a:pt x="1912810" y="117005"/>
                  </a:lnTo>
                  <a:lnTo>
                    <a:pt x="2120125" y="117005"/>
                  </a:lnTo>
                  <a:lnTo>
                    <a:pt x="2149716" y="120815"/>
                  </a:lnTo>
                  <a:lnTo>
                    <a:pt x="2169718" y="132969"/>
                  </a:lnTo>
                  <a:lnTo>
                    <a:pt x="2181047" y="154495"/>
                  </a:lnTo>
                  <a:lnTo>
                    <a:pt x="2184616" y="186474"/>
                  </a:lnTo>
                  <a:lnTo>
                    <a:pt x="2184616" y="9766"/>
                  </a:lnTo>
                  <a:lnTo>
                    <a:pt x="2179891" y="8724"/>
                  </a:lnTo>
                  <a:lnTo>
                    <a:pt x="2128659" y="5765"/>
                  </a:lnTo>
                  <a:lnTo>
                    <a:pt x="1784121" y="5765"/>
                  </a:lnTo>
                  <a:lnTo>
                    <a:pt x="1784121" y="527837"/>
                  </a:lnTo>
                  <a:lnTo>
                    <a:pt x="2134628" y="527837"/>
                  </a:lnTo>
                  <a:lnTo>
                    <a:pt x="2188108" y="524002"/>
                  </a:lnTo>
                  <a:lnTo>
                    <a:pt x="2230907" y="512546"/>
                  </a:lnTo>
                  <a:lnTo>
                    <a:pt x="2288057" y="467258"/>
                  </a:lnTo>
                  <a:lnTo>
                    <a:pt x="2307920" y="416750"/>
                  </a:lnTo>
                  <a:lnTo>
                    <a:pt x="2313216" y="392836"/>
                  </a:lnTo>
                  <a:lnTo>
                    <a:pt x="2316022" y="344982"/>
                  </a:lnTo>
                  <a:lnTo>
                    <a:pt x="2316022" y="188772"/>
                  </a:lnTo>
                  <a:close/>
                </a:path>
                <a:path w="3972559" h="534035">
                  <a:moveTo>
                    <a:pt x="2903613" y="184607"/>
                  </a:moveTo>
                  <a:lnTo>
                    <a:pt x="2900603" y="133286"/>
                  </a:lnTo>
                  <a:lnTo>
                    <a:pt x="2891104" y="91643"/>
                  </a:lnTo>
                  <a:lnTo>
                    <a:pt x="2849651" y="34759"/>
                  </a:lnTo>
                  <a:lnTo>
                    <a:pt x="2773451" y="8788"/>
                  </a:lnTo>
                  <a:lnTo>
                    <a:pt x="2720492" y="5791"/>
                  </a:lnTo>
                  <a:lnTo>
                    <a:pt x="2396464" y="5791"/>
                  </a:lnTo>
                  <a:lnTo>
                    <a:pt x="2396464" y="116586"/>
                  </a:lnTo>
                  <a:lnTo>
                    <a:pt x="2711894" y="116586"/>
                  </a:lnTo>
                  <a:lnTo>
                    <a:pt x="2741485" y="120408"/>
                  </a:lnTo>
                  <a:lnTo>
                    <a:pt x="2761437" y="132549"/>
                  </a:lnTo>
                  <a:lnTo>
                    <a:pt x="2772702" y="154063"/>
                  </a:lnTo>
                  <a:lnTo>
                    <a:pt x="2776232" y="186004"/>
                  </a:lnTo>
                  <a:lnTo>
                    <a:pt x="2776309" y="204444"/>
                  </a:lnTo>
                  <a:lnTo>
                    <a:pt x="2776232" y="309689"/>
                  </a:lnTo>
                  <a:lnTo>
                    <a:pt x="2776232" y="416344"/>
                  </a:lnTo>
                  <a:lnTo>
                    <a:pt x="2533688" y="416344"/>
                  </a:lnTo>
                  <a:lnTo>
                    <a:pt x="2518968" y="414210"/>
                  </a:lnTo>
                  <a:lnTo>
                    <a:pt x="2505659" y="406146"/>
                  </a:lnTo>
                  <a:lnTo>
                    <a:pt x="2496020" y="389699"/>
                  </a:lnTo>
                  <a:lnTo>
                    <a:pt x="2492298" y="362407"/>
                  </a:lnTo>
                  <a:lnTo>
                    <a:pt x="2495994" y="335216"/>
                  </a:lnTo>
                  <a:lnTo>
                    <a:pt x="2505583" y="319201"/>
                  </a:lnTo>
                  <a:lnTo>
                    <a:pt x="2518892" y="311607"/>
                  </a:lnTo>
                  <a:lnTo>
                    <a:pt x="2533688" y="309689"/>
                  </a:lnTo>
                  <a:lnTo>
                    <a:pt x="2776232" y="309689"/>
                  </a:lnTo>
                  <a:lnTo>
                    <a:pt x="2776232" y="204444"/>
                  </a:lnTo>
                  <a:lnTo>
                    <a:pt x="2514828" y="204444"/>
                  </a:lnTo>
                  <a:lnTo>
                    <a:pt x="2461171" y="210045"/>
                  </a:lnTo>
                  <a:lnTo>
                    <a:pt x="2419477" y="227215"/>
                  </a:lnTo>
                  <a:lnTo>
                    <a:pt x="2389721" y="256527"/>
                  </a:lnTo>
                  <a:lnTo>
                    <a:pt x="2371890" y="298551"/>
                  </a:lnTo>
                  <a:lnTo>
                    <a:pt x="2365959" y="353872"/>
                  </a:lnTo>
                  <a:lnTo>
                    <a:pt x="2365959" y="378561"/>
                  </a:lnTo>
                  <a:lnTo>
                    <a:pt x="2372106" y="435038"/>
                  </a:lnTo>
                  <a:lnTo>
                    <a:pt x="2390584" y="477177"/>
                  </a:lnTo>
                  <a:lnTo>
                    <a:pt x="2421420" y="506006"/>
                  </a:lnTo>
                  <a:lnTo>
                    <a:pt x="2464625" y="522554"/>
                  </a:lnTo>
                  <a:lnTo>
                    <a:pt x="2520238" y="527837"/>
                  </a:lnTo>
                  <a:lnTo>
                    <a:pt x="2903613" y="527837"/>
                  </a:lnTo>
                  <a:lnTo>
                    <a:pt x="2903613" y="416344"/>
                  </a:lnTo>
                  <a:lnTo>
                    <a:pt x="2903613" y="309689"/>
                  </a:lnTo>
                  <a:lnTo>
                    <a:pt x="2903613" y="184607"/>
                  </a:lnTo>
                  <a:close/>
                </a:path>
                <a:path w="3972559" h="534035">
                  <a:moveTo>
                    <a:pt x="3421773" y="5778"/>
                  </a:moveTo>
                  <a:lnTo>
                    <a:pt x="2929471" y="5778"/>
                  </a:lnTo>
                  <a:lnTo>
                    <a:pt x="2929471" y="114998"/>
                  </a:lnTo>
                  <a:lnTo>
                    <a:pt x="3111271" y="114998"/>
                  </a:lnTo>
                  <a:lnTo>
                    <a:pt x="3111271" y="527748"/>
                  </a:lnTo>
                  <a:lnTo>
                    <a:pt x="3239897" y="527748"/>
                  </a:lnTo>
                  <a:lnTo>
                    <a:pt x="3239897" y="114998"/>
                  </a:lnTo>
                  <a:lnTo>
                    <a:pt x="3421773" y="114998"/>
                  </a:lnTo>
                  <a:lnTo>
                    <a:pt x="3421773" y="5778"/>
                  </a:lnTo>
                  <a:close/>
                </a:path>
                <a:path w="3972559" h="534035">
                  <a:moveTo>
                    <a:pt x="3971975" y="184607"/>
                  </a:moveTo>
                  <a:lnTo>
                    <a:pt x="3968978" y="133286"/>
                  </a:lnTo>
                  <a:lnTo>
                    <a:pt x="3959504" y="91643"/>
                  </a:lnTo>
                  <a:lnTo>
                    <a:pt x="3918127" y="34759"/>
                  </a:lnTo>
                  <a:lnTo>
                    <a:pt x="3841889" y="8788"/>
                  </a:lnTo>
                  <a:lnTo>
                    <a:pt x="3788841" y="5791"/>
                  </a:lnTo>
                  <a:lnTo>
                    <a:pt x="3464890" y="5791"/>
                  </a:lnTo>
                  <a:lnTo>
                    <a:pt x="3464890" y="116586"/>
                  </a:lnTo>
                  <a:lnTo>
                    <a:pt x="3780523" y="116586"/>
                  </a:lnTo>
                  <a:lnTo>
                    <a:pt x="3810050" y="120408"/>
                  </a:lnTo>
                  <a:lnTo>
                    <a:pt x="3829977" y="132549"/>
                  </a:lnTo>
                  <a:lnTo>
                    <a:pt x="3841254" y="154063"/>
                  </a:lnTo>
                  <a:lnTo>
                    <a:pt x="3844798" y="186004"/>
                  </a:lnTo>
                  <a:lnTo>
                    <a:pt x="3844798" y="204444"/>
                  </a:lnTo>
                  <a:lnTo>
                    <a:pt x="3844798" y="309689"/>
                  </a:lnTo>
                  <a:lnTo>
                    <a:pt x="3844798" y="416344"/>
                  </a:lnTo>
                  <a:lnTo>
                    <a:pt x="3602113" y="416344"/>
                  </a:lnTo>
                  <a:lnTo>
                    <a:pt x="3587419" y="414210"/>
                  </a:lnTo>
                  <a:lnTo>
                    <a:pt x="3574110" y="406146"/>
                  </a:lnTo>
                  <a:lnTo>
                    <a:pt x="3564445" y="389699"/>
                  </a:lnTo>
                  <a:lnTo>
                    <a:pt x="3560711" y="362407"/>
                  </a:lnTo>
                  <a:lnTo>
                    <a:pt x="3564420" y="335216"/>
                  </a:lnTo>
                  <a:lnTo>
                    <a:pt x="3574034" y="319201"/>
                  </a:lnTo>
                  <a:lnTo>
                    <a:pt x="3587331" y="311607"/>
                  </a:lnTo>
                  <a:lnTo>
                    <a:pt x="3602113" y="309689"/>
                  </a:lnTo>
                  <a:lnTo>
                    <a:pt x="3844798" y="309689"/>
                  </a:lnTo>
                  <a:lnTo>
                    <a:pt x="3844798" y="204444"/>
                  </a:lnTo>
                  <a:lnTo>
                    <a:pt x="3583330" y="204444"/>
                  </a:lnTo>
                  <a:lnTo>
                    <a:pt x="3529660" y="210045"/>
                  </a:lnTo>
                  <a:lnTo>
                    <a:pt x="3487966" y="227215"/>
                  </a:lnTo>
                  <a:lnTo>
                    <a:pt x="3458222" y="256527"/>
                  </a:lnTo>
                  <a:lnTo>
                    <a:pt x="3440392" y="298551"/>
                  </a:lnTo>
                  <a:lnTo>
                    <a:pt x="3434448" y="353872"/>
                  </a:lnTo>
                  <a:lnTo>
                    <a:pt x="3434448" y="378561"/>
                  </a:lnTo>
                  <a:lnTo>
                    <a:pt x="3440607" y="435038"/>
                  </a:lnTo>
                  <a:lnTo>
                    <a:pt x="3459099" y="477177"/>
                  </a:lnTo>
                  <a:lnTo>
                    <a:pt x="3489934" y="506006"/>
                  </a:lnTo>
                  <a:lnTo>
                    <a:pt x="3533114" y="522554"/>
                  </a:lnTo>
                  <a:lnTo>
                    <a:pt x="3588664" y="527837"/>
                  </a:lnTo>
                  <a:lnTo>
                    <a:pt x="3971975" y="527837"/>
                  </a:lnTo>
                  <a:lnTo>
                    <a:pt x="3971975" y="416344"/>
                  </a:lnTo>
                  <a:lnTo>
                    <a:pt x="3971975" y="309689"/>
                  </a:lnTo>
                  <a:lnTo>
                    <a:pt x="3971975" y="1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899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77E4E83-0CC3-4673-A595-CA3DD206F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97B6EDFB-B547-431F-9DD8-8343B09720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87915" cy="6953500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853620" y="2862965"/>
            <a:ext cx="6254752" cy="168430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/>
              <a:t>TITLE</a:t>
            </a:r>
            <a:br>
              <a:rPr lang="en-US" noProof="0"/>
            </a:br>
            <a:endParaRPr lang="en-US" noProof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215845C-D74A-4E19-9C68-99ABD8FD145E}"/>
              </a:ext>
            </a:extLst>
          </p:cNvPr>
          <p:cNvGrpSpPr/>
          <p:nvPr userDrawn="1"/>
        </p:nvGrpSpPr>
        <p:grpSpPr>
          <a:xfrm>
            <a:off x="8290621" y="126244"/>
            <a:ext cx="3760306" cy="523220"/>
            <a:chOff x="6830305" y="1641148"/>
            <a:chExt cx="3760306" cy="52322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DDAC1BC-75D6-4BA8-86F9-E1DE3A9AEA33}"/>
                </a:ext>
              </a:extLst>
            </p:cNvPr>
            <p:cNvSpPr txBox="1"/>
            <p:nvPr/>
          </p:nvSpPr>
          <p:spPr>
            <a:xfrm>
              <a:off x="8864878" y="1641148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E85B5315-A5AD-41B2-B923-4006B8485835}"/>
                </a:ext>
              </a:extLst>
            </p:cNvPr>
            <p:cNvSpPr/>
            <p:nvPr/>
          </p:nvSpPr>
          <p:spPr>
            <a:xfrm>
              <a:off x="6830305" y="1761174"/>
              <a:ext cx="2042269" cy="283168"/>
            </a:xfrm>
            <a:custGeom>
              <a:avLst/>
              <a:gdLst/>
              <a:ahLst/>
              <a:cxnLst/>
              <a:rect l="l" t="t" r="r" b="b"/>
              <a:pathLst>
                <a:path w="3972559" h="534035">
                  <a:moveTo>
                    <a:pt x="558812" y="5613"/>
                  </a:moveTo>
                  <a:lnTo>
                    <a:pt x="431787" y="5613"/>
                  </a:lnTo>
                  <a:lnTo>
                    <a:pt x="431787" y="331304"/>
                  </a:lnTo>
                  <a:lnTo>
                    <a:pt x="432054" y="350342"/>
                  </a:lnTo>
                  <a:lnTo>
                    <a:pt x="433717" y="396265"/>
                  </a:lnTo>
                  <a:lnTo>
                    <a:pt x="434073" y="402094"/>
                  </a:lnTo>
                  <a:lnTo>
                    <a:pt x="433717" y="407352"/>
                  </a:lnTo>
                  <a:lnTo>
                    <a:pt x="426999" y="411111"/>
                  </a:lnTo>
                  <a:lnTo>
                    <a:pt x="423265" y="407847"/>
                  </a:lnTo>
                  <a:lnTo>
                    <a:pt x="420827" y="403542"/>
                  </a:lnTo>
                  <a:lnTo>
                    <a:pt x="329819" y="241185"/>
                  </a:lnTo>
                  <a:lnTo>
                    <a:pt x="295529" y="180492"/>
                  </a:lnTo>
                  <a:lnTo>
                    <a:pt x="264121" y="125412"/>
                  </a:lnTo>
                  <a:lnTo>
                    <a:pt x="239369" y="82778"/>
                  </a:lnTo>
                  <a:lnTo>
                    <a:pt x="205524" y="35331"/>
                  </a:lnTo>
                  <a:lnTo>
                    <a:pt x="152425" y="4343"/>
                  </a:lnTo>
                  <a:lnTo>
                    <a:pt x="114769" y="0"/>
                  </a:lnTo>
                  <a:lnTo>
                    <a:pt x="82651" y="3149"/>
                  </a:lnTo>
                  <a:lnTo>
                    <a:pt x="51663" y="14960"/>
                  </a:lnTo>
                  <a:lnTo>
                    <a:pt x="25260" y="38950"/>
                  </a:lnTo>
                  <a:lnTo>
                    <a:pt x="6896" y="78663"/>
                  </a:lnTo>
                  <a:lnTo>
                    <a:pt x="0" y="137629"/>
                  </a:lnTo>
                  <a:lnTo>
                    <a:pt x="0" y="528015"/>
                  </a:lnTo>
                  <a:lnTo>
                    <a:pt x="126898" y="528015"/>
                  </a:lnTo>
                  <a:lnTo>
                    <a:pt x="126898" y="202463"/>
                  </a:lnTo>
                  <a:lnTo>
                    <a:pt x="126644" y="183438"/>
                  </a:lnTo>
                  <a:lnTo>
                    <a:pt x="124739" y="131737"/>
                  </a:lnTo>
                  <a:lnTo>
                    <a:pt x="125031" y="126263"/>
                  </a:lnTo>
                  <a:lnTo>
                    <a:pt x="131826" y="122656"/>
                  </a:lnTo>
                  <a:lnTo>
                    <a:pt x="135420" y="125907"/>
                  </a:lnTo>
                  <a:lnTo>
                    <a:pt x="192024" y="228041"/>
                  </a:lnTo>
                  <a:lnTo>
                    <a:pt x="224040" y="285483"/>
                  </a:lnTo>
                  <a:lnTo>
                    <a:pt x="257530" y="345020"/>
                  </a:lnTo>
                  <a:lnTo>
                    <a:pt x="289179" y="400469"/>
                  </a:lnTo>
                  <a:lnTo>
                    <a:pt x="315658" y="445643"/>
                  </a:lnTo>
                  <a:lnTo>
                    <a:pt x="353225" y="498436"/>
                  </a:lnTo>
                  <a:lnTo>
                    <a:pt x="406336" y="529590"/>
                  </a:lnTo>
                  <a:lnTo>
                    <a:pt x="443992" y="533984"/>
                  </a:lnTo>
                  <a:lnTo>
                    <a:pt x="476084" y="530796"/>
                  </a:lnTo>
                  <a:lnTo>
                    <a:pt x="507085" y="518934"/>
                  </a:lnTo>
                  <a:lnTo>
                    <a:pt x="533514" y="494855"/>
                  </a:lnTo>
                  <a:lnTo>
                    <a:pt x="551916" y="455091"/>
                  </a:lnTo>
                  <a:lnTo>
                    <a:pt x="558812" y="396138"/>
                  </a:lnTo>
                  <a:lnTo>
                    <a:pt x="558812" y="5613"/>
                  </a:lnTo>
                  <a:close/>
                </a:path>
                <a:path w="3972559" h="534035">
                  <a:moveTo>
                    <a:pt x="1094447" y="5778"/>
                  </a:moveTo>
                  <a:lnTo>
                    <a:pt x="602284" y="5778"/>
                  </a:lnTo>
                  <a:lnTo>
                    <a:pt x="602284" y="114998"/>
                  </a:lnTo>
                  <a:lnTo>
                    <a:pt x="784009" y="114998"/>
                  </a:lnTo>
                  <a:lnTo>
                    <a:pt x="784009" y="527748"/>
                  </a:lnTo>
                  <a:lnTo>
                    <a:pt x="912710" y="527748"/>
                  </a:lnTo>
                  <a:lnTo>
                    <a:pt x="912710" y="114998"/>
                  </a:lnTo>
                  <a:lnTo>
                    <a:pt x="1094447" y="114998"/>
                  </a:lnTo>
                  <a:lnTo>
                    <a:pt x="1094447" y="5778"/>
                  </a:lnTo>
                  <a:close/>
                </a:path>
                <a:path w="3972559" h="534035">
                  <a:moveTo>
                    <a:pt x="1627581" y="5778"/>
                  </a:moveTo>
                  <a:lnTo>
                    <a:pt x="1135418" y="5778"/>
                  </a:lnTo>
                  <a:lnTo>
                    <a:pt x="1135418" y="114998"/>
                  </a:lnTo>
                  <a:lnTo>
                    <a:pt x="1317091" y="114998"/>
                  </a:lnTo>
                  <a:lnTo>
                    <a:pt x="1317091" y="527748"/>
                  </a:lnTo>
                  <a:lnTo>
                    <a:pt x="1445920" y="527748"/>
                  </a:lnTo>
                  <a:lnTo>
                    <a:pt x="1445920" y="114998"/>
                  </a:lnTo>
                  <a:lnTo>
                    <a:pt x="1627581" y="114998"/>
                  </a:lnTo>
                  <a:lnTo>
                    <a:pt x="1627581" y="5778"/>
                  </a:lnTo>
                  <a:close/>
                </a:path>
                <a:path w="3972559" h="534035">
                  <a:moveTo>
                    <a:pt x="2316022" y="188772"/>
                  </a:moveTo>
                  <a:lnTo>
                    <a:pt x="2312454" y="135509"/>
                  </a:lnTo>
                  <a:lnTo>
                    <a:pt x="2307755" y="117005"/>
                  </a:lnTo>
                  <a:lnTo>
                    <a:pt x="2301570" y="92595"/>
                  </a:lnTo>
                  <a:lnTo>
                    <a:pt x="2283129" y="59245"/>
                  </a:lnTo>
                  <a:lnTo>
                    <a:pt x="2256866" y="34671"/>
                  </a:lnTo>
                  <a:lnTo>
                    <a:pt x="2222538" y="18097"/>
                  </a:lnTo>
                  <a:lnTo>
                    <a:pt x="2184616" y="9766"/>
                  </a:lnTo>
                  <a:lnTo>
                    <a:pt x="2184616" y="186474"/>
                  </a:lnTo>
                  <a:lnTo>
                    <a:pt x="2184616" y="347281"/>
                  </a:lnTo>
                  <a:lnTo>
                    <a:pt x="2181047" y="379285"/>
                  </a:lnTo>
                  <a:lnTo>
                    <a:pt x="2169718" y="400812"/>
                  </a:lnTo>
                  <a:lnTo>
                    <a:pt x="2149716" y="412940"/>
                  </a:lnTo>
                  <a:lnTo>
                    <a:pt x="2120125" y="416750"/>
                  </a:lnTo>
                  <a:lnTo>
                    <a:pt x="1912810" y="416750"/>
                  </a:lnTo>
                  <a:lnTo>
                    <a:pt x="1912810" y="117005"/>
                  </a:lnTo>
                  <a:lnTo>
                    <a:pt x="2120125" y="117005"/>
                  </a:lnTo>
                  <a:lnTo>
                    <a:pt x="2149716" y="120815"/>
                  </a:lnTo>
                  <a:lnTo>
                    <a:pt x="2169718" y="132969"/>
                  </a:lnTo>
                  <a:lnTo>
                    <a:pt x="2181047" y="154495"/>
                  </a:lnTo>
                  <a:lnTo>
                    <a:pt x="2184616" y="186474"/>
                  </a:lnTo>
                  <a:lnTo>
                    <a:pt x="2184616" y="9766"/>
                  </a:lnTo>
                  <a:lnTo>
                    <a:pt x="2179891" y="8724"/>
                  </a:lnTo>
                  <a:lnTo>
                    <a:pt x="2128659" y="5765"/>
                  </a:lnTo>
                  <a:lnTo>
                    <a:pt x="1784121" y="5765"/>
                  </a:lnTo>
                  <a:lnTo>
                    <a:pt x="1784121" y="527837"/>
                  </a:lnTo>
                  <a:lnTo>
                    <a:pt x="2134628" y="527837"/>
                  </a:lnTo>
                  <a:lnTo>
                    <a:pt x="2188108" y="524002"/>
                  </a:lnTo>
                  <a:lnTo>
                    <a:pt x="2230907" y="512546"/>
                  </a:lnTo>
                  <a:lnTo>
                    <a:pt x="2288057" y="467258"/>
                  </a:lnTo>
                  <a:lnTo>
                    <a:pt x="2307920" y="416750"/>
                  </a:lnTo>
                  <a:lnTo>
                    <a:pt x="2313216" y="392836"/>
                  </a:lnTo>
                  <a:lnTo>
                    <a:pt x="2316022" y="344982"/>
                  </a:lnTo>
                  <a:lnTo>
                    <a:pt x="2316022" y="188772"/>
                  </a:lnTo>
                  <a:close/>
                </a:path>
                <a:path w="3972559" h="534035">
                  <a:moveTo>
                    <a:pt x="2903613" y="184607"/>
                  </a:moveTo>
                  <a:lnTo>
                    <a:pt x="2900603" y="133286"/>
                  </a:lnTo>
                  <a:lnTo>
                    <a:pt x="2891104" y="91643"/>
                  </a:lnTo>
                  <a:lnTo>
                    <a:pt x="2849651" y="34759"/>
                  </a:lnTo>
                  <a:lnTo>
                    <a:pt x="2773451" y="8788"/>
                  </a:lnTo>
                  <a:lnTo>
                    <a:pt x="2720492" y="5791"/>
                  </a:lnTo>
                  <a:lnTo>
                    <a:pt x="2396464" y="5791"/>
                  </a:lnTo>
                  <a:lnTo>
                    <a:pt x="2396464" y="116586"/>
                  </a:lnTo>
                  <a:lnTo>
                    <a:pt x="2711894" y="116586"/>
                  </a:lnTo>
                  <a:lnTo>
                    <a:pt x="2741485" y="120408"/>
                  </a:lnTo>
                  <a:lnTo>
                    <a:pt x="2761437" y="132549"/>
                  </a:lnTo>
                  <a:lnTo>
                    <a:pt x="2772702" y="154063"/>
                  </a:lnTo>
                  <a:lnTo>
                    <a:pt x="2776232" y="186004"/>
                  </a:lnTo>
                  <a:lnTo>
                    <a:pt x="2776309" y="204444"/>
                  </a:lnTo>
                  <a:lnTo>
                    <a:pt x="2776232" y="309689"/>
                  </a:lnTo>
                  <a:lnTo>
                    <a:pt x="2776232" y="416344"/>
                  </a:lnTo>
                  <a:lnTo>
                    <a:pt x="2533688" y="416344"/>
                  </a:lnTo>
                  <a:lnTo>
                    <a:pt x="2518968" y="414210"/>
                  </a:lnTo>
                  <a:lnTo>
                    <a:pt x="2505659" y="406146"/>
                  </a:lnTo>
                  <a:lnTo>
                    <a:pt x="2496020" y="389699"/>
                  </a:lnTo>
                  <a:lnTo>
                    <a:pt x="2492298" y="362407"/>
                  </a:lnTo>
                  <a:lnTo>
                    <a:pt x="2495994" y="335216"/>
                  </a:lnTo>
                  <a:lnTo>
                    <a:pt x="2505583" y="319201"/>
                  </a:lnTo>
                  <a:lnTo>
                    <a:pt x="2518892" y="311607"/>
                  </a:lnTo>
                  <a:lnTo>
                    <a:pt x="2533688" y="309689"/>
                  </a:lnTo>
                  <a:lnTo>
                    <a:pt x="2776232" y="309689"/>
                  </a:lnTo>
                  <a:lnTo>
                    <a:pt x="2776232" y="204444"/>
                  </a:lnTo>
                  <a:lnTo>
                    <a:pt x="2514828" y="204444"/>
                  </a:lnTo>
                  <a:lnTo>
                    <a:pt x="2461171" y="210045"/>
                  </a:lnTo>
                  <a:lnTo>
                    <a:pt x="2419477" y="227215"/>
                  </a:lnTo>
                  <a:lnTo>
                    <a:pt x="2389721" y="256527"/>
                  </a:lnTo>
                  <a:lnTo>
                    <a:pt x="2371890" y="298551"/>
                  </a:lnTo>
                  <a:lnTo>
                    <a:pt x="2365959" y="353872"/>
                  </a:lnTo>
                  <a:lnTo>
                    <a:pt x="2365959" y="378561"/>
                  </a:lnTo>
                  <a:lnTo>
                    <a:pt x="2372106" y="435038"/>
                  </a:lnTo>
                  <a:lnTo>
                    <a:pt x="2390584" y="477177"/>
                  </a:lnTo>
                  <a:lnTo>
                    <a:pt x="2421420" y="506006"/>
                  </a:lnTo>
                  <a:lnTo>
                    <a:pt x="2464625" y="522554"/>
                  </a:lnTo>
                  <a:lnTo>
                    <a:pt x="2520238" y="527837"/>
                  </a:lnTo>
                  <a:lnTo>
                    <a:pt x="2903613" y="527837"/>
                  </a:lnTo>
                  <a:lnTo>
                    <a:pt x="2903613" y="416344"/>
                  </a:lnTo>
                  <a:lnTo>
                    <a:pt x="2903613" y="309689"/>
                  </a:lnTo>
                  <a:lnTo>
                    <a:pt x="2903613" y="184607"/>
                  </a:lnTo>
                  <a:close/>
                </a:path>
                <a:path w="3972559" h="534035">
                  <a:moveTo>
                    <a:pt x="3421773" y="5778"/>
                  </a:moveTo>
                  <a:lnTo>
                    <a:pt x="2929471" y="5778"/>
                  </a:lnTo>
                  <a:lnTo>
                    <a:pt x="2929471" y="114998"/>
                  </a:lnTo>
                  <a:lnTo>
                    <a:pt x="3111271" y="114998"/>
                  </a:lnTo>
                  <a:lnTo>
                    <a:pt x="3111271" y="527748"/>
                  </a:lnTo>
                  <a:lnTo>
                    <a:pt x="3239897" y="527748"/>
                  </a:lnTo>
                  <a:lnTo>
                    <a:pt x="3239897" y="114998"/>
                  </a:lnTo>
                  <a:lnTo>
                    <a:pt x="3421773" y="114998"/>
                  </a:lnTo>
                  <a:lnTo>
                    <a:pt x="3421773" y="5778"/>
                  </a:lnTo>
                  <a:close/>
                </a:path>
                <a:path w="3972559" h="534035">
                  <a:moveTo>
                    <a:pt x="3971975" y="184607"/>
                  </a:moveTo>
                  <a:lnTo>
                    <a:pt x="3968978" y="133286"/>
                  </a:lnTo>
                  <a:lnTo>
                    <a:pt x="3959504" y="91643"/>
                  </a:lnTo>
                  <a:lnTo>
                    <a:pt x="3918127" y="34759"/>
                  </a:lnTo>
                  <a:lnTo>
                    <a:pt x="3841889" y="8788"/>
                  </a:lnTo>
                  <a:lnTo>
                    <a:pt x="3788841" y="5791"/>
                  </a:lnTo>
                  <a:lnTo>
                    <a:pt x="3464890" y="5791"/>
                  </a:lnTo>
                  <a:lnTo>
                    <a:pt x="3464890" y="116586"/>
                  </a:lnTo>
                  <a:lnTo>
                    <a:pt x="3780523" y="116586"/>
                  </a:lnTo>
                  <a:lnTo>
                    <a:pt x="3810050" y="120408"/>
                  </a:lnTo>
                  <a:lnTo>
                    <a:pt x="3829977" y="132549"/>
                  </a:lnTo>
                  <a:lnTo>
                    <a:pt x="3841254" y="154063"/>
                  </a:lnTo>
                  <a:lnTo>
                    <a:pt x="3844798" y="186004"/>
                  </a:lnTo>
                  <a:lnTo>
                    <a:pt x="3844798" y="204444"/>
                  </a:lnTo>
                  <a:lnTo>
                    <a:pt x="3844798" y="309689"/>
                  </a:lnTo>
                  <a:lnTo>
                    <a:pt x="3844798" y="416344"/>
                  </a:lnTo>
                  <a:lnTo>
                    <a:pt x="3602113" y="416344"/>
                  </a:lnTo>
                  <a:lnTo>
                    <a:pt x="3587419" y="414210"/>
                  </a:lnTo>
                  <a:lnTo>
                    <a:pt x="3574110" y="406146"/>
                  </a:lnTo>
                  <a:lnTo>
                    <a:pt x="3564445" y="389699"/>
                  </a:lnTo>
                  <a:lnTo>
                    <a:pt x="3560711" y="362407"/>
                  </a:lnTo>
                  <a:lnTo>
                    <a:pt x="3564420" y="335216"/>
                  </a:lnTo>
                  <a:lnTo>
                    <a:pt x="3574034" y="319201"/>
                  </a:lnTo>
                  <a:lnTo>
                    <a:pt x="3587331" y="311607"/>
                  </a:lnTo>
                  <a:lnTo>
                    <a:pt x="3602113" y="309689"/>
                  </a:lnTo>
                  <a:lnTo>
                    <a:pt x="3844798" y="309689"/>
                  </a:lnTo>
                  <a:lnTo>
                    <a:pt x="3844798" y="204444"/>
                  </a:lnTo>
                  <a:lnTo>
                    <a:pt x="3583330" y="204444"/>
                  </a:lnTo>
                  <a:lnTo>
                    <a:pt x="3529660" y="210045"/>
                  </a:lnTo>
                  <a:lnTo>
                    <a:pt x="3487966" y="227215"/>
                  </a:lnTo>
                  <a:lnTo>
                    <a:pt x="3458222" y="256527"/>
                  </a:lnTo>
                  <a:lnTo>
                    <a:pt x="3440392" y="298551"/>
                  </a:lnTo>
                  <a:lnTo>
                    <a:pt x="3434448" y="353872"/>
                  </a:lnTo>
                  <a:lnTo>
                    <a:pt x="3434448" y="378561"/>
                  </a:lnTo>
                  <a:lnTo>
                    <a:pt x="3440607" y="435038"/>
                  </a:lnTo>
                  <a:lnTo>
                    <a:pt x="3459099" y="477177"/>
                  </a:lnTo>
                  <a:lnTo>
                    <a:pt x="3489934" y="506006"/>
                  </a:lnTo>
                  <a:lnTo>
                    <a:pt x="3533114" y="522554"/>
                  </a:lnTo>
                  <a:lnTo>
                    <a:pt x="3588664" y="527837"/>
                  </a:lnTo>
                  <a:lnTo>
                    <a:pt x="3971975" y="527837"/>
                  </a:lnTo>
                  <a:lnTo>
                    <a:pt x="3971975" y="416344"/>
                  </a:lnTo>
                  <a:lnTo>
                    <a:pt x="3971975" y="309689"/>
                  </a:lnTo>
                  <a:lnTo>
                    <a:pt x="3971975" y="1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036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15E7D82-45B3-4584-A2CA-B8AF12591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pPr lvl="0"/>
            <a:r>
              <a:rPr lang="en-US" noProof="0"/>
              <a:t>Subtitle</a:t>
            </a:r>
          </a:p>
          <a:p>
            <a:pPr lvl="1"/>
            <a:endParaRPr lang="en-US" noProof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51FBD0-4D4F-45BF-AB9E-6F25150E25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5" y="5331010"/>
            <a:ext cx="1570302" cy="713773"/>
          </a:xfrm>
          <a:prstGeom prst="rect">
            <a:avLst/>
          </a:prstGeom>
        </p:spPr>
      </p:pic>
      <p:sp>
        <p:nvSpPr>
          <p:cNvPr id="18" name="object 14">
            <a:extLst>
              <a:ext uri="{FF2B5EF4-FFF2-40B4-BE49-F238E27FC236}">
                <a16:creationId xmlns:a16="http://schemas.microsoft.com/office/drawing/2014/main" id="{64A04134-AD85-4422-A1B1-EFA77856933E}"/>
              </a:ext>
            </a:extLst>
          </p:cNvPr>
          <p:cNvSpPr/>
          <p:nvPr/>
        </p:nvSpPr>
        <p:spPr>
          <a:xfrm>
            <a:off x="600672" y="6134985"/>
            <a:ext cx="10928298" cy="164978"/>
          </a:xfrm>
          <a:custGeom>
            <a:avLst/>
            <a:gdLst/>
            <a:ahLst/>
            <a:cxnLst/>
            <a:rect l="l" t="t" r="r" b="b"/>
            <a:pathLst>
              <a:path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BFFAB4B-A367-47BD-8677-97E55B115D33}"/>
              </a:ext>
            </a:extLst>
          </p:cNvPr>
          <p:cNvGrpSpPr/>
          <p:nvPr userDrawn="1"/>
        </p:nvGrpSpPr>
        <p:grpSpPr>
          <a:xfrm>
            <a:off x="8290621" y="85301"/>
            <a:ext cx="3760306" cy="523220"/>
            <a:chOff x="6830305" y="1641148"/>
            <a:chExt cx="3760306" cy="52322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1E86521-BDDD-4FEE-8175-1AE61A34569E}"/>
                </a:ext>
              </a:extLst>
            </p:cNvPr>
            <p:cNvSpPr txBox="1"/>
            <p:nvPr/>
          </p:nvSpPr>
          <p:spPr>
            <a:xfrm>
              <a:off x="8864878" y="1641148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 dirty="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B932AC80-A85B-4252-AE38-C7A6F7E7233B}"/>
                </a:ext>
              </a:extLst>
            </p:cNvPr>
            <p:cNvSpPr/>
            <p:nvPr/>
          </p:nvSpPr>
          <p:spPr>
            <a:xfrm>
              <a:off x="6830305" y="1761174"/>
              <a:ext cx="2042269" cy="283168"/>
            </a:xfrm>
            <a:custGeom>
              <a:avLst/>
              <a:gdLst/>
              <a:ahLst/>
              <a:cxnLst/>
              <a:rect l="l" t="t" r="r" b="b"/>
              <a:pathLst>
                <a:path w="3972559" h="534035">
                  <a:moveTo>
                    <a:pt x="558812" y="5613"/>
                  </a:moveTo>
                  <a:lnTo>
                    <a:pt x="431787" y="5613"/>
                  </a:lnTo>
                  <a:lnTo>
                    <a:pt x="431787" y="331304"/>
                  </a:lnTo>
                  <a:lnTo>
                    <a:pt x="432054" y="350342"/>
                  </a:lnTo>
                  <a:lnTo>
                    <a:pt x="433717" y="396265"/>
                  </a:lnTo>
                  <a:lnTo>
                    <a:pt x="434073" y="402094"/>
                  </a:lnTo>
                  <a:lnTo>
                    <a:pt x="433717" y="407352"/>
                  </a:lnTo>
                  <a:lnTo>
                    <a:pt x="426999" y="411111"/>
                  </a:lnTo>
                  <a:lnTo>
                    <a:pt x="423265" y="407847"/>
                  </a:lnTo>
                  <a:lnTo>
                    <a:pt x="420827" y="403542"/>
                  </a:lnTo>
                  <a:lnTo>
                    <a:pt x="329819" y="241185"/>
                  </a:lnTo>
                  <a:lnTo>
                    <a:pt x="295529" y="180492"/>
                  </a:lnTo>
                  <a:lnTo>
                    <a:pt x="264121" y="125412"/>
                  </a:lnTo>
                  <a:lnTo>
                    <a:pt x="239369" y="82778"/>
                  </a:lnTo>
                  <a:lnTo>
                    <a:pt x="205524" y="35331"/>
                  </a:lnTo>
                  <a:lnTo>
                    <a:pt x="152425" y="4343"/>
                  </a:lnTo>
                  <a:lnTo>
                    <a:pt x="114769" y="0"/>
                  </a:lnTo>
                  <a:lnTo>
                    <a:pt x="82651" y="3149"/>
                  </a:lnTo>
                  <a:lnTo>
                    <a:pt x="51663" y="14960"/>
                  </a:lnTo>
                  <a:lnTo>
                    <a:pt x="25260" y="38950"/>
                  </a:lnTo>
                  <a:lnTo>
                    <a:pt x="6896" y="78663"/>
                  </a:lnTo>
                  <a:lnTo>
                    <a:pt x="0" y="137629"/>
                  </a:lnTo>
                  <a:lnTo>
                    <a:pt x="0" y="528015"/>
                  </a:lnTo>
                  <a:lnTo>
                    <a:pt x="126898" y="528015"/>
                  </a:lnTo>
                  <a:lnTo>
                    <a:pt x="126898" y="202463"/>
                  </a:lnTo>
                  <a:lnTo>
                    <a:pt x="126644" y="183438"/>
                  </a:lnTo>
                  <a:lnTo>
                    <a:pt x="124739" y="131737"/>
                  </a:lnTo>
                  <a:lnTo>
                    <a:pt x="125031" y="126263"/>
                  </a:lnTo>
                  <a:lnTo>
                    <a:pt x="131826" y="122656"/>
                  </a:lnTo>
                  <a:lnTo>
                    <a:pt x="135420" y="125907"/>
                  </a:lnTo>
                  <a:lnTo>
                    <a:pt x="192024" y="228041"/>
                  </a:lnTo>
                  <a:lnTo>
                    <a:pt x="224040" y="285483"/>
                  </a:lnTo>
                  <a:lnTo>
                    <a:pt x="257530" y="345020"/>
                  </a:lnTo>
                  <a:lnTo>
                    <a:pt x="289179" y="400469"/>
                  </a:lnTo>
                  <a:lnTo>
                    <a:pt x="315658" y="445643"/>
                  </a:lnTo>
                  <a:lnTo>
                    <a:pt x="353225" y="498436"/>
                  </a:lnTo>
                  <a:lnTo>
                    <a:pt x="406336" y="529590"/>
                  </a:lnTo>
                  <a:lnTo>
                    <a:pt x="443992" y="533984"/>
                  </a:lnTo>
                  <a:lnTo>
                    <a:pt x="476084" y="530796"/>
                  </a:lnTo>
                  <a:lnTo>
                    <a:pt x="507085" y="518934"/>
                  </a:lnTo>
                  <a:lnTo>
                    <a:pt x="533514" y="494855"/>
                  </a:lnTo>
                  <a:lnTo>
                    <a:pt x="551916" y="455091"/>
                  </a:lnTo>
                  <a:lnTo>
                    <a:pt x="558812" y="396138"/>
                  </a:lnTo>
                  <a:lnTo>
                    <a:pt x="558812" y="5613"/>
                  </a:lnTo>
                  <a:close/>
                </a:path>
                <a:path w="3972559" h="534035">
                  <a:moveTo>
                    <a:pt x="1094447" y="5778"/>
                  </a:moveTo>
                  <a:lnTo>
                    <a:pt x="602284" y="5778"/>
                  </a:lnTo>
                  <a:lnTo>
                    <a:pt x="602284" y="114998"/>
                  </a:lnTo>
                  <a:lnTo>
                    <a:pt x="784009" y="114998"/>
                  </a:lnTo>
                  <a:lnTo>
                    <a:pt x="784009" y="527748"/>
                  </a:lnTo>
                  <a:lnTo>
                    <a:pt x="912710" y="527748"/>
                  </a:lnTo>
                  <a:lnTo>
                    <a:pt x="912710" y="114998"/>
                  </a:lnTo>
                  <a:lnTo>
                    <a:pt x="1094447" y="114998"/>
                  </a:lnTo>
                  <a:lnTo>
                    <a:pt x="1094447" y="5778"/>
                  </a:lnTo>
                  <a:close/>
                </a:path>
                <a:path w="3972559" h="534035">
                  <a:moveTo>
                    <a:pt x="1627581" y="5778"/>
                  </a:moveTo>
                  <a:lnTo>
                    <a:pt x="1135418" y="5778"/>
                  </a:lnTo>
                  <a:lnTo>
                    <a:pt x="1135418" y="114998"/>
                  </a:lnTo>
                  <a:lnTo>
                    <a:pt x="1317091" y="114998"/>
                  </a:lnTo>
                  <a:lnTo>
                    <a:pt x="1317091" y="527748"/>
                  </a:lnTo>
                  <a:lnTo>
                    <a:pt x="1445920" y="527748"/>
                  </a:lnTo>
                  <a:lnTo>
                    <a:pt x="1445920" y="114998"/>
                  </a:lnTo>
                  <a:lnTo>
                    <a:pt x="1627581" y="114998"/>
                  </a:lnTo>
                  <a:lnTo>
                    <a:pt x="1627581" y="5778"/>
                  </a:lnTo>
                  <a:close/>
                </a:path>
                <a:path w="3972559" h="534035">
                  <a:moveTo>
                    <a:pt x="2316022" y="188772"/>
                  </a:moveTo>
                  <a:lnTo>
                    <a:pt x="2312454" y="135509"/>
                  </a:lnTo>
                  <a:lnTo>
                    <a:pt x="2307755" y="117005"/>
                  </a:lnTo>
                  <a:lnTo>
                    <a:pt x="2301570" y="92595"/>
                  </a:lnTo>
                  <a:lnTo>
                    <a:pt x="2283129" y="59245"/>
                  </a:lnTo>
                  <a:lnTo>
                    <a:pt x="2256866" y="34671"/>
                  </a:lnTo>
                  <a:lnTo>
                    <a:pt x="2222538" y="18097"/>
                  </a:lnTo>
                  <a:lnTo>
                    <a:pt x="2184616" y="9766"/>
                  </a:lnTo>
                  <a:lnTo>
                    <a:pt x="2184616" y="186474"/>
                  </a:lnTo>
                  <a:lnTo>
                    <a:pt x="2184616" y="347281"/>
                  </a:lnTo>
                  <a:lnTo>
                    <a:pt x="2181047" y="379285"/>
                  </a:lnTo>
                  <a:lnTo>
                    <a:pt x="2169718" y="400812"/>
                  </a:lnTo>
                  <a:lnTo>
                    <a:pt x="2149716" y="412940"/>
                  </a:lnTo>
                  <a:lnTo>
                    <a:pt x="2120125" y="416750"/>
                  </a:lnTo>
                  <a:lnTo>
                    <a:pt x="1912810" y="416750"/>
                  </a:lnTo>
                  <a:lnTo>
                    <a:pt x="1912810" y="117005"/>
                  </a:lnTo>
                  <a:lnTo>
                    <a:pt x="2120125" y="117005"/>
                  </a:lnTo>
                  <a:lnTo>
                    <a:pt x="2149716" y="120815"/>
                  </a:lnTo>
                  <a:lnTo>
                    <a:pt x="2169718" y="132969"/>
                  </a:lnTo>
                  <a:lnTo>
                    <a:pt x="2181047" y="154495"/>
                  </a:lnTo>
                  <a:lnTo>
                    <a:pt x="2184616" y="186474"/>
                  </a:lnTo>
                  <a:lnTo>
                    <a:pt x="2184616" y="9766"/>
                  </a:lnTo>
                  <a:lnTo>
                    <a:pt x="2179891" y="8724"/>
                  </a:lnTo>
                  <a:lnTo>
                    <a:pt x="2128659" y="5765"/>
                  </a:lnTo>
                  <a:lnTo>
                    <a:pt x="1784121" y="5765"/>
                  </a:lnTo>
                  <a:lnTo>
                    <a:pt x="1784121" y="527837"/>
                  </a:lnTo>
                  <a:lnTo>
                    <a:pt x="2134628" y="527837"/>
                  </a:lnTo>
                  <a:lnTo>
                    <a:pt x="2188108" y="524002"/>
                  </a:lnTo>
                  <a:lnTo>
                    <a:pt x="2230907" y="512546"/>
                  </a:lnTo>
                  <a:lnTo>
                    <a:pt x="2288057" y="467258"/>
                  </a:lnTo>
                  <a:lnTo>
                    <a:pt x="2307920" y="416750"/>
                  </a:lnTo>
                  <a:lnTo>
                    <a:pt x="2313216" y="392836"/>
                  </a:lnTo>
                  <a:lnTo>
                    <a:pt x="2316022" y="344982"/>
                  </a:lnTo>
                  <a:lnTo>
                    <a:pt x="2316022" y="188772"/>
                  </a:lnTo>
                  <a:close/>
                </a:path>
                <a:path w="3972559" h="534035">
                  <a:moveTo>
                    <a:pt x="2903613" y="184607"/>
                  </a:moveTo>
                  <a:lnTo>
                    <a:pt x="2900603" y="133286"/>
                  </a:lnTo>
                  <a:lnTo>
                    <a:pt x="2891104" y="91643"/>
                  </a:lnTo>
                  <a:lnTo>
                    <a:pt x="2849651" y="34759"/>
                  </a:lnTo>
                  <a:lnTo>
                    <a:pt x="2773451" y="8788"/>
                  </a:lnTo>
                  <a:lnTo>
                    <a:pt x="2720492" y="5791"/>
                  </a:lnTo>
                  <a:lnTo>
                    <a:pt x="2396464" y="5791"/>
                  </a:lnTo>
                  <a:lnTo>
                    <a:pt x="2396464" y="116586"/>
                  </a:lnTo>
                  <a:lnTo>
                    <a:pt x="2711894" y="116586"/>
                  </a:lnTo>
                  <a:lnTo>
                    <a:pt x="2741485" y="120408"/>
                  </a:lnTo>
                  <a:lnTo>
                    <a:pt x="2761437" y="132549"/>
                  </a:lnTo>
                  <a:lnTo>
                    <a:pt x="2772702" y="154063"/>
                  </a:lnTo>
                  <a:lnTo>
                    <a:pt x="2776232" y="186004"/>
                  </a:lnTo>
                  <a:lnTo>
                    <a:pt x="2776309" y="204444"/>
                  </a:lnTo>
                  <a:lnTo>
                    <a:pt x="2776232" y="309689"/>
                  </a:lnTo>
                  <a:lnTo>
                    <a:pt x="2776232" y="416344"/>
                  </a:lnTo>
                  <a:lnTo>
                    <a:pt x="2533688" y="416344"/>
                  </a:lnTo>
                  <a:lnTo>
                    <a:pt x="2518968" y="414210"/>
                  </a:lnTo>
                  <a:lnTo>
                    <a:pt x="2505659" y="406146"/>
                  </a:lnTo>
                  <a:lnTo>
                    <a:pt x="2496020" y="389699"/>
                  </a:lnTo>
                  <a:lnTo>
                    <a:pt x="2492298" y="362407"/>
                  </a:lnTo>
                  <a:lnTo>
                    <a:pt x="2495994" y="335216"/>
                  </a:lnTo>
                  <a:lnTo>
                    <a:pt x="2505583" y="319201"/>
                  </a:lnTo>
                  <a:lnTo>
                    <a:pt x="2518892" y="311607"/>
                  </a:lnTo>
                  <a:lnTo>
                    <a:pt x="2533688" y="309689"/>
                  </a:lnTo>
                  <a:lnTo>
                    <a:pt x="2776232" y="309689"/>
                  </a:lnTo>
                  <a:lnTo>
                    <a:pt x="2776232" y="204444"/>
                  </a:lnTo>
                  <a:lnTo>
                    <a:pt x="2514828" y="204444"/>
                  </a:lnTo>
                  <a:lnTo>
                    <a:pt x="2461171" y="210045"/>
                  </a:lnTo>
                  <a:lnTo>
                    <a:pt x="2419477" y="227215"/>
                  </a:lnTo>
                  <a:lnTo>
                    <a:pt x="2389721" y="256527"/>
                  </a:lnTo>
                  <a:lnTo>
                    <a:pt x="2371890" y="298551"/>
                  </a:lnTo>
                  <a:lnTo>
                    <a:pt x="2365959" y="353872"/>
                  </a:lnTo>
                  <a:lnTo>
                    <a:pt x="2365959" y="378561"/>
                  </a:lnTo>
                  <a:lnTo>
                    <a:pt x="2372106" y="435038"/>
                  </a:lnTo>
                  <a:lnTo>
                    <a:pt x="2390584" y="477177"/>
                  </a:lnTo>
                  <a:lnTo>
                    <a:pt x="2421420" y="506006"/>
                  </a:lnTo>
                  <a:lnTo>
                    <a:pt x="2464625" y="522554"/>
                  </a:lnTo>
                  <a:lnTo>
                    <a:pt x="2520238" y="527837"/>
                  </a:lnTo>
                  <a:lnTo>
                    <a:pt x="2903613" y="527837"/>
                  </a:lnTo>
                  <a:lnTo>
                    <a:pt x="2903613" y="416344"/>
                  </a:lnTo>
                  <a:lnTo>
                    <a:pt x="2903613" y="309689"/>
                  </a:lnTo>
                  <a:lnTo>
                    <a:pt x="2903613" y="184607"/>
                  </a:lnTo>
                  <a:close/>
                </a:path>
                <a:path w="3972559" h="534035">
                  <a:moveTo>
                    <a:pt x="3421773" y="5778"/>
                  </a:moveTo>
                  <a:lnTo>
                    <a:pt x="2929471" y="5778"/>
                  </a:lnTo>
                  <a:lnTo>
                    <a:pt x="2929471" y="114998"/>
                  </a:lnTo>
                  <a:lnTo>
                    <a:pt x="3111271" y="114998"/>
                  </a:lnTo>
                  <a:lnTo>
                    <a:pt x="3111271" y="527748"/>
                  </a:lnTo>
                  <a:lnTo>
                    <a:pt x="3239897" y="527748"/>
                  </a:lnTo>
                  <a:lnTo>
                    <a:pt x="3239897" y="114998"/>
                  </a:lnTo>
                  <a:lnTo>
                    <a:pt x="3421773" y="114998"/>
                  </a:lnTo>
                  <a:lnTo>
                    <a:pt x="3421773" y="5778"/>
                  </a:lnTo>
                  <a:close/>
                </a:path>
                <a:path w="3972559" h="534035">
                  <a:moveTo>
                    <a:pt x="3971975" y="184607"/>
                  </a:moveTo>
                  <a:lnTo>
                    <a:pt x="3968978" y="133286"/>
                  </a:lnTo>
                  <a:lnTo>
                    <a:pt x="3959504" y="91643"/>
                  </a:lnTo>
                  <a:lnTo>
                    <a:pt x="3918127" y="34759"/>
                  </a:lnTo>
                  <a:lnTo>
                    <a:pt x="3841889" y="8788"/>
                  </a:lnTo>
                  <a:lnTo>
                    <a:pt x="3788841" y="5791"/>
                  </a:lnTo>
                  <a:lnTo>
                    <a:pt x="3464890" y="5791"/>
                  </a:lnTo>
                  <a:lnTo>
                    <a:pt x="3464890" y="116586"/>
                  </a:lnTo>
                  <a:lnTo>
                    <a:pt x="3780523" y="116586"/>
                  </a:lnTo>
                  <a:lnTo>
                    <a:pt x="3810050" y="120408"/>
                  </a:lnTo>
                  <a:lnTo>
                    <a:pt x="3829977" y="132549"/>
                  </a:lnTo>
                  <a:lnTo>
                    <a:pt x="3841254" y="154063"/>
                  </a:lnTo>
                  <a:lnTo>
                    <a:pt x="3844798" y="186004"/>
                  </a:lnTo>
                  <a:lnTo>
                    <a:pt x="3844798" y="204444"/>
                  </a:lnTo>
                  <a:lnTo>
                    <a:pt x="3844798" y="309689"/>
                  </a:lnTo>
                  <a:lnTo>
                    <a:pt x="3844798" y="416344"/>
                  </a:lnTo>
                  <a:lnTo>
                    <a:pt x="3602113" y="416344"/>
                  </a:lnTo>
                  <a:lnTo>
                    <a:pt x="3587419" y="414210"/>
                  </a:lnTo>
                  <a:lnTo>
                    <a:pt x="3574110" y="406146"/>
                  </a:lnTo>
                  <a:lnTo>
                    <a:pt x="3564445" y="389699"/>
                  </a:lnTo>
                  <a:lnTo>
                    <a:pt x="3560711" y="362407"/>
                  </a:lnTo>
                  <a:lnTo>
                    <a:pt x="3564420" y="335216"/>
                  </a:lnTo>
                  <a:lnTo>
                    <a:pt x="3574034" y="319201"/>
                  </a:lnTo>
                  <a:lnTo>
                    <a:pt x="3587331" y="311607"/>
                  </a:lnTo>
                  <a:lnTo>
                    <a:pt x="3602113" y="309689"/>
                  </a:lnTo>
                  <a:lnTo>
                    <a:pt x="3844798" y="309689"/>
                  </a:lnTo>
                  <a:lnTo>
                    <a:pt x="3844798" y="204444"/>
                  </a:lnTo>
                  <a:lnTo>
                    <a:pt x="3583330" y="204444"/>
                  </a:lnTo>
                  <a:lnTo>
                    <a:pt x="3529660" y="210045"/>
                  </a:lnTo>
                  <a:lnTo>
                    <a:pt x="3487966" y="227215"/>
                  </a:lnTo>
                  <a:lnTo>
                    <a:pt x="3458222" y="256527"/>
                  </a:lnTo>
                  <a:lnTo>
                    <a:pt x="3440392" y="298551"/>
                  </a:lnTo>
                  <a:lnTo>
                    <a:pt x="3434448" y="353872"/>
                  </a:lnTo>
                  <a:lnTo>
                    <a:pt x="3434448" y="378561"/>
                  </a:lnTo>
                  <a:lnTo>
                    <a:pt x="3440607" y="435038"/>
                  </a:lnTo>
                  <a:lnTo>
                    <a:pt x="3459099" y="477177"/>
                  </a:lnTo>
                  <a:lnTo>
                    <a:pt x="3489934" y="506006"/>
                  </a:lnTo>
                  <a:lnTo>
                    <a:pt x="3533114" y="522554"/>
                  </a:lnTo>
                  <a:lnTo>
                    <a:pt x="3588664" y="527837"/>
                  </a:lnTo>
                  <a:lnTo>
                    <a:pt x="3971975" y="527837"/>
                  </a:lnTo>
                  <a:lnTo>
                    <a:pt x="3971975" y="416344"/>
                  </a:lnTo>
                  <a:lnTo>
                    <a:pt x="3971975" y="309689"/>
                  </a:lnTo>
                  <a:lnTo>
                    <a:pt x="3971975" y="1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094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048498" y="109309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048498" y="2553595"/>
            <a:ext cx="4305302" cy="2986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20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35713" cy="6857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5D040EC-1D38-45C8-8BF0-74580587DACD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4" name="Imagem 1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29A74DF3-9F17-4ECF-9084-25A11853B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9F4F415-4968-4A6D-818B-D900A7679D40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15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6E85101A-A813-46AD-8272-8E594617E9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1" y="1514901"/>
            <a:ext cx="11478904" cy="49814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38652"/>
            <a:ext cx="571500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4C41E56-B2FD-4D67-91D3-ED34441C59F6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2" name="Imagem 11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601F11CC-6D29-4907-A9FE-766DA3332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11542C4E-DD9E-4F4E-A0FC-46BBF557894C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1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52300"/>
            <a:ext cx="664464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7C08FDE-B503-4B09-B44B-42297D3CD33A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4" name="Imagem 1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880EB297-13FB-4AF5-A710-53761A62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CE90504-E0A5-419E-AFD9-61E4FF885661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0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11356"/>
            <a:ext cx="682752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1D5AB6B-81C7-4BE2-9222-349DEED2B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9" y="1667441"/>
            <a:ext cx="11539538" cy="48425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EC9A030-A18E-4923-877F-3978F885C1DF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2" name="Imagem 11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F90E00C9-0247-491D-B610-23D25A3E3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71EA6D8-65F0-4242-89B4-B254713F8136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55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7601857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48B3F2D3-3775-4569-B756-41407686E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84170"/>
            <a:ext cx="12192000" cy="287382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U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CC3DA993-3213-4980-9FF6-565B7CB525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38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F40C66D9-CCF9-470E-82DC-961E3CED40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2356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2E74BD95-056F-4DB3-ABDE-543F9752A2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7105" y="153681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2F489EB-1701-409C-B15D-71CB62EBE973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23" name="Imagem 22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B8E8E4C6-5A1F-4342-95A7-484F78B2A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84EDCA3-7233-4940-9B27-414F5CCEBDF5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20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8228072-6DE1-4D9F-BAC0-092672D0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58E48B6-0140-4E91-96A0-5F7817F66A28}"/>
              </a:ext>
            </a:extLst>
          </p:cNvPr>
          <p:cNvSpPr>
            <a:spLocks noGrp="1" noChangeArrowheads="1"/>
          </p:cNvSpPr>
          <p:nvPr>
            <p:ph idx="14" hasCustomPrompt="1"/>
          </p:nvPr>
        </p:nvSpPr>
        <p:spPr bwMode="auto">
          <a:xfrm>
            <a:off x="8305801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es-ES" noProof="0"/>
              <a:t>Add element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2964890B-B619-476B-9E8E-3499E289DF7B}"/>
              </a:ext>
            </a:extLst>
          </p:cNvPr>
          <p:cNvSpPr>
            <a:spLocks noGrp="1" noChangeArrowheads="1"/>
          </p:cNvSpPr>
          <p:nvPr>
            <p:ph idx="15" hasCustomPrompt="1"/>
          </p:nvPr>
        </p:nvSpPr>
        <p:spPr bwMode="auto">
          <a:xfrm>
            <a:off x="380999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element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DF555FD4-1B27-4827-8641-4333A2E0E07E}"/>
              </a:ext>
            </a:extLst>
          </p:cNvPr>
          <p:cNvSpPr>
            <a:spLocks noGrp="1" noChangeArrowheads="1"/>
          </p:cNvSpPr>
          <p:nvPr>
            <p:ph idx="16" hasCustomPrompt="1"/>
          </p:nvPr>
        </p:nvSpPr>
        <p:spPr bwMode="auto">
          <a:xfrm>
            <a:off x="4335916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es-ES" noProof="0"/>
              <a:t>Add element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C694AD83-8AEF-4EAD-BABA-8A412A17D9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7105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Add text</a:t>
            </a:r>
          </a:p>
          <a:p>
            <a:pPr lvl="0"/>
            <a:endParaRPr lang="en-US" noProof="0"/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E22E6DA1-2B1B-4C29-98C1-BA80EEDB6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84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CB345580-03C8-4273-A7E1-60FADF6C9E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98317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E70D3FB-53FC-4664-85E2-649475423FA6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26" name="Imagem 25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993FFBC4-6FFF-4DE1-BDC5-4BFE05461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B9D6F30-2630-4B70-BC9A-9CABED974B28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1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BE235471-5C1A-49D6-87DE-93E3D43C69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7813" y="1261745"/>
            <a:ext cx="2879388" cy="38893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20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0" y="36512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DF05A1D4-48FC-44F8-9E96-5BC55D2C35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968500"/>
            <a:ext cx="4305301" cy="44461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A402DBD-F20B-4FC7-A72F-0EFA31A9C936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4" name="Imagem 1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52F461A0-2549-4BFF-AFF8-EA305364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6471E4A-13C4-4D34-8C0A-3FA20FDEC2B8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60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D0A6FC-EFA3-4DFE-9653-98A3879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7BE030-87AE-427C-ACBC-7B0652952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F9331-6840-434F-B621-12DFE03D3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27088-428B-4ACA-BA78-9A0C3D28AC70}" type="datetimeFigureOut">
              <a:rPr lang="es-ES" smtClean="0"/>
              <a:t>13/12/2021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8AAC71-5381-401B-9CE9-972313241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1A468C-3ECE-4EC9-A72D-CF2248D54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C7F5-E638-4E97-9412-7505BCA35B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71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0" r:id="rId2"/>
    <p:sldLayoutId id="2147483661" r:id="rId3"/>
    <p:sldLayoutId id="2147483663" r:id="rId4"/>
    <p:sldLayoutId id="2147483664" r:id="rId5"/>
    <p:sldLayoutId id="2147483649" r:id="rId6"/>
    <p:sldLayoutId id="2147483666" r:id="rId7"/>
    <p:sldLayoutId id="2147483678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6" r:id="rId15"/>
    <p:sldLayoutId id="2147483674" r:id="rId16"/>
    <p:sldLayoutId id="2147483679" r:id="rId17"/>
    <p:sldLayoutId id="214748367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7429BA-F604-4A32-B003-B2AF4EBBA193}"/>
              </a:ext>
            </a:extLst>
          </p:cNvPr>
          <p:cNvSpPr txBox="1">
            <a:spLocks/>
          </p:cNvSpPr>
          <p:nvPr/>
        </p:nvSpPr>
        <p:spPr>
          <a:xfrm>
            <a:off x="677946" y="1486150"/>
            <a:ext cx="8644080" cy="24333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>
                <a:ea typeface="+mn-lt"/>
                <a:cs typeface="+mn-lt"/>
              </a:rPr>
              <a:t>Testes unitários e TDD</a:t>
            </a:r>
          </a:p>
          <a:p>
            <a:pPr marL="0" indent="0">
              <a:buNone/>
            </a:pPr>
            <a:endParaRPr lang="pt-BR" sz="40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sz="4000" b="1" dirty="0">
                <a:ea typeface="+mn-lt"/>
                <a:cs typeface="+mn-lt"/>
              </a:rPr>
              <a:t>BDD</a:t>
            </a:r>
          </a:p>
          <a:p>
            <a:pPr marL="0" indent="0">
              <a:buNone/>
            </a:pPr>
            <a:endParaRPr lang="pt-BR" sz="40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sz="4000" b="1" dirty="0">
                <a:ea typeface="+mn-lt"/>
                <a:cs typeface="+mn-lt"/>
              </a:rPr>
              <a:t>Testes de Performance</a:t>
            </a:r>
          </a:p>
        </p:txBody>
      </p:sp>
    </p:spTree>
    <p:extLst>
      <p:ext uri="{BB962C8B-B14F-4D97-AF65-F5344CB8AC3E}">
        <p14:creationId xmlns:p14="http://schemas.microsoft.com/office/powerpoint/2010/main" val="29265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TDD – Desenvolvimento Orientado a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CBF2941-4A17-4EEB-9D22-12237C449B46}"/>
              </a:ext>
            </a:extLst>
          </p:cNvPr>
          <p:cNvSpPr/>
          <p:nvPr/>
        </p:nvSpPr>
        <p:spPr>
          <a:xfrm>
            <a:off x="540000" y="1080000"/>
            <a:ext cx="10800000" cy="32762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solidFill>
                  <a:srgbClr val="292929"/>
                </a:solidFill>
                <a:latin typeface="charter"/>
              </a:rPr>
              <a:t>  Escreva um teste que falhe. 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endParaRPr lang="pt-BR" sz="2000" b="1" dirty="0">
              <a:solidFill>
                <a:srgbClr val="292929"/>
              </a:solidFill>
              <a:latin typeface="charter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292929"/>
                </a:solidFill>
                <a:latin typeface="charter"/>
              </a:rPr>
              <a:t>Pense no que o código deve fazer, descreva o contexto e defina quais são as verificações que precisam ser feitas. Não há um limite no número de testes, então quanto menos coisa cada teste descrever e verificar melhor — isso também é conhecido como </a:t>
            </a:r>
            <a:r>
              <a:rPr lang="pt-BR" sz="2000" b="1" dirty="0">
                <a:solidFill>
                  <a:srgbClr val="292929"/>
                </a:solidFill>
                <a:latin typeface="charter"/>
              </a:rPr>
              <a:t>Baby </a:t>
            </a:r>
            <a:r>
              <a:rPr lang="pt-BR" sz="2000" b="1" dirty="0" err="1">
                <a:solidFill>
                  <a:srgbClr val="292929"/>
                </a:solidFill>
                <a:latin typeface="charter"/>
              </a:rPr>
              <a:t>Steps</a:t>
            </a:r>
            <a:r>
              <a:rPr lang="pt-BR" sz="2000" dirty="0">
                <a:solidFill>
                  <a:srgbClr val="292929"/>
                </a:solidFill>
                <a:latin typeface="charter"/>
              </a:rPr>
              <a:t>. No início também não é preciso se preocupar se a classe/método ainda não existe. Pense primeiro no teste e só depois que este estiver pronto crie a arquitetura necessária, e então todo o ciclo tem início novamente.</a:t>
            </a:r>
            <a:endParaRPr lang="pt-BR" sz="2000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319012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/>
              <a:t>TDD – Desenvolvimento Orientado a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09B7D38-C3C4-4EC4-8509-E7619CC5371B}"/>
              </a:ext>
            </a:extLst>
          </p:cNvPr>
          <p:cNvSpPr/>
          <p:nvPr/>
        </p:nvSpPr>
        <p:spPr>
          <a:xfrm>
            <a:off x="540000" y="1080000"/>
            <a:ext cx="10800000" cy="32762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pt-BR" sz="2000" b="1" dirty="0">
                <a:solidFill>
                  <a:srgbClr val="292929"/>
                </a:solidFill>
                <a:latin typeface="charter"/>
              </a:rPr>
              <a:t>  Faça o teste passar. </a:t>
            </a:r>
          </a:p>
          <a:p>
            <a:pPr>
              <a:lnSpc>
                <a:spcPct val="150000"/>
              </a:lnSpc>
            </a:pPr>
            <a:endParaRPr lang="pt-BR" sz="2000" b="1" dirty="0">
              <a:solidFill>
                <a:srgbClr val="292929"/>
              </a:solidFill>
              <a:latin typeface="charter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292929"/>
                </a:solidFill>
                <a:latin typeface="charter"/>
              </a:rPr>
              <a:t>Agora, chegou a hora da verdade. Escreva o mínimo de código para que o teste passe. Esta é uma parte muito difícil, pois é bem complicado controlar o instinto de querer prever tudo o que o código deveria fazer, então o que deve ser feito é o contrário disso, fazendo apenas com que o teste passe. Mesmo que tenha certeza que o código deve fazer mais coisas, fazer os testes passarem deve ser a única preocupação agora.</a:t>
            </a:r>
            <a:endParaRPr lang="pt-BR" sz="2000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324321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TDD – Desenvolvimento Orientado a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C1E98E-D01B-4F8D-9D82-8A81C9A69B75}"/>
              </a:ext>
            </a:extLst>
          </p:cNvPr>
          <p:cNvSpPr/>
          <p:nvPr/>
        </p:nvSpPr>
        <p:spPr>
          <a:xfrm>
            <a:off x="540000" y="1080000"/>
            <a:ext cx="10800000" cy="2352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pt-BR" sz="2000" b="1" dirty="0">
                <a:solidFill>
                  <a:srgbClr val="292929"/>
                </a:solidFill>
                <a:latin typeface="charter"/>
              </a:rPr>
              <a:t>  </a:t>
            </a:r>
            <a:r>
              <a:rPr lang="pt-BR" sz="2000" b="1" dirty="0" err="1">
                <a:solidFill>
                  <a:srgbClr val="292929"/>
                </a:solidFill>
                <a:latin typeface="charter"/>
              </a:rPr>
              <a:t>Refatorar</a:t>
            </a:r>
            <a:r>
              <a:rPr lang="pt-BR" sz="2000" b="1" dirty="0">
                <a:solidFill>
                  <a:srgbClr val="292929"/>
                </a:solidFill>
                <a:latin typeface="charter"/>
              </a:rPr>
              <a:t>.</a:t>
            </a:r>
            <a:r>
              <a:rPr lang="pt-BR" sz="2000" dirty="0">
                <a:solidFill>
                  <a:srgbClr val="292929"/>
                </a:solidFill>
                <a:latin typeface="charter"/>
              </a:rPr>
              <a:t> </a:t>
            </a: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endParaRPr lang="pt-BR" sz="2000" dirty="0">
              <a:solidFill>
                <a:srgbClr val="292929"/>
              </a:solidFill>
              <a:latin typeface="charter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292929"/>
                </a:solidFill>
                <a:latin typeface="charter"/>
              </a:rPr>
              <a:t>Conotação </a:t>
            </a:r>
            <a:r>
              <a:rPr lang="pt-BR" sz="2000" b="1" dirty="0" err="1">
                <a:solidFill>
                  <a:srgbClr val="292929"/>
                </a:solidFill>
                <a:latin typeface="charter"/>
              </a:rPr>
              <a:t>refatorar</a:t>
            </a:r>
            <a:r>
              <a:rPr lang="pt-BR" sz="2000" dirty="0">
                <a:solidFill>
                  <a:srgbClr val="292929"/>
                </a:solidFill>
                <a:latin typeface="charter"/>
              </a:rPr>
              <a:t> significa que uma vez que o teste passou, procure se o código pode ser melhorado, note que o código já funciona porém na maior parte das vezes sempre existe algo que pode torná-lo menor.</a:t>
            </a:r>
            <a:endParaRPr lang="pt-BR" sz="2000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166954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TDD – Desenvolvimento Orientado a Testes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0BE1840-037F-4787-AAE0-C1165A84F2FE}"/>
              </a:ext>
            </a:extLst>
          </p:cNvPr>
          <p:cNvSpPr/>
          <p:nvPr/>
        </p:nvSpPr>
        <p:spPr>
          <a:xfrm>
            <a:off x="696000" y="2440861"/>
            <a:ext cx="10800000" cy="29542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3200" dirty="0">
                <a:solidFill>
                  <a:srgbClr val="575757"/>
                </a:solidFill>
                <a:latin typeface="Oxygen"/>
              </a:rPr>
              <a:t>A resposta para a pergunta é: </a:t>
            </a:r>
            <a:r>
              <a:rPr lang="pt-BR" sz="3200" b="1" dirty="0">
                <a:solidFill>
                  <a:srgbClr val="575757"/>
                </a:solidFill>
                <a:latin typeface="inherit"/>
              </a:rPr>
              <a:t>sim, o desenvolvedor gastará boa parte do seu tempo escrevendo código de testes</a:t>
            </a:r>
            <a:r>
              <a:rPr lang="pt-BR" sz="3200" dirty="0">
                <a:solidFill>
                  <a:srgbClr val="575757"/>
                </a:solidFill>
                <a:latin typeface="Oxygen"/>
              </a:rPr>
              <a:t>. Mas isso não quer dizer que ele seja menos produtivo por causa disso.</a:t>
            </a:r>
            <a:endParaRPr lang="pt-BR" sz="3200" b="0" i="0" dirty="0">
              <a:solidFill>
                <a:srgbClr val="575757"/>
              </a:solidFill>
              <a:effectLst/>
              <a:latin typeface="Oxygen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57CEA7-BBC2-4957-9852-4487FAD4E162}"/>
              </a:ext>
            </a:extLst>
          </p:cNvPr>
          <p:cNvSpPr txBox="1"/>
          <p:nvPr/>
        </p:nvSpPr>
        <p:spPr>
          <a:xfrm>
            <a:off x="696000" y="1259367"/>
            <a:ext cx="481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575757"/>
                </a:solidFill>
                <a:latin typeface="Oxygen"/>
              </a:rPr>
              <a:t>Serei mais ou menos produtivo?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700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TDD – Desenvolvimento Orientado a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425FDF-FE07-41D8-BD7C-32522C0A754E}"/>
              </a:ext>
            </a:extLst>
          </p:cNvPr>
          <p:cNvSpPr/>
          <p:nvPr/>
        </p:nvSpPr>
        <p:spPr>
          <a:xfrm>
            <a:off x="696000" y="2198937"/>
            <a:ext cx="10800000" cy="3600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575757"/>
                </a:solidFill>
                <a:latin typeface="Oxygen"/>
              </a:rPr>
              <a:t>Antes de partir para argumentos, é necessário definirmos o que é ser produtivo. Para muitos, produtividade é simplesmente a quantidade de linhas de código de produção que são escritas por dia. Aqui, a definição de produtividade será linhas de código escritas com qualidade, de fácil manutenção, e que dão pouca (ou nada) de </a:t>
            </a:r>
            <a:r>
              <a:rPr lang="pt-BR" sz="2000" dirty="0" err="1">
                <a:solidFill>
                  <a:srgbClr val="575757"/>
                </a:solidFill>
                <a:latin typeface="Oxygen"/>
              </a:rPr>
              <a:t>re-trabalho</a:t>
            </a:r>
            <a:r>
              <a:rPr lang="pt-BR" sz="2000" dirty="0">
                <a:solidFill>
                  <a:srgbClr val="575757"/>
                </a:solidFill>
                <a:latin typeface="Oxygen"/>
              </a:rPr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40288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TDD – Desenvolvimento Orientado a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99CAC83-2750-4D39-AE64-86C3BEDBBDAD}"/>
              </a:ext>
            </a:extLst>
          </p:cNvPr>
          <p:cNvSpPr/>
          <p:nvPr/>
        </p:nvSpPr>
        <p:spPr>
          <a:xfrm>
            <a:off x="540000" y="1080000"/>
            <a:ext cx="11520000" cy="51126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000" dirty="0">
                <a:solidFill>
                  <a:srgbClr val="575757"/>
                </a:solidFill>
                <a:latin typeface="Oxygen"/>
              </a:rPr>
              <a:t>Para compararmos as vantagens da escrita de testes automatizados, usarei o </a:t>
            </a:r>
            <a:r>
              <a:rPr lang="pt-BR" sz="2000" dirty="0" err="1">
                <a:solidFill>
                  <a:srgbClr val="575757"/>
                </a:solidFill>
                <a:latin typeface="Oxygen"/>
              </a:rPr>
              <a:t>contra-exemplo</a:t>
            </a:r>
            <a:r>
              <a:rPr lang="pt-BR" sz="2000" dirty="0">
                <a:solidFill>
                  <a:srgbClr val="575757"/>
                </a:solidFill>
                <a:latin typeface="Oxygen"/>
              </a:rPr>
              <a:t>: o teste manual.  O dia-a-dia do desenvolvedor que faz teste manual é algo parecido com isso: ele programa a funcionalidade (geralmente toda ela de uma vez) e roda a aplicação. Com a aplicação de pé, ele faz o primeiro teste manual, navegando pela aplicação e digitando os diversos dados de entrada necessários para fazer o teste. Muito provavelmente o software não funcionará de acordo.</a:t>
            </a:r>
          </a:p>
          <a:p>
            <a:pPr algn="just" fontAlgn="base">
              <a:lnSpc>
                <a:spcPct val="150000"/>
              </a:lnSpc>
            </a:pPr>
            <a:endParaRPr lang="pt-BR" sz="2000" dirty="0">
              <a:solidFill>
                <a:srgbClr val="575757"/>
              </a:solidFill>
              <a:latin typeface="Oxygen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000" dirty="0">
                <a:solidFill>
                  <a:srgbClr val="575757"/>
                </a:solidFill>
                <a:latin typeface="Oxygen"/>
              </a:rPr>
              <a:t>Ele então é obrigado a procurar pelo problema, lendo as 300 linhas de código que escreveu, ou mesmo </a:t>
            </a:r>
            <a:r>
              <a:rPr lang="pt-BR" sz="2000" dirty="0" err="1">
                <a:solidFill>
                  <a:srgbClr val="575757"/>
                </a:solidFill>
                <a:latin typeface="Oxygen"/>
              </a:rPr>
              <a:t>debuggando</a:t>
            </a:r>
            <a:r>
              <a:rPr lang="pt-BR" sz="2000" dirty="0">
                <a:solidFill>
                  <a:srgbClr val="575757"/>
                </a:solidFill>
                <a:latin typeface="Oxygen"/>
              </a:rPr>
              <a:t>. </a:t>
            </a:r>
          </a:p>
          <a:p>
            <a:pPr algn="just" fontAlgn="base">
              <a:lnSpc>
                <a:spcPct val="150000"/>
              </a:lnSpc>
            </a:pPr>
            <a:endParaRPr lang="pt-BR" sz="2000" dirty="0">
              <a:solidFill>
                <a:srgbClr val="575757"/>
              </a:solidFill>
              <a:latin typeface="Oxygen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000" dirty="0" err="1">
                <a:solidFill>
                  <a:srgbClr val="575757"/>
                </a:solidFill>
                <a:latin typeface="Oxygen"/>
              </a:rPr>
              <a:t>Debugar</a:t>
            </a:r>
            <a:r>
              <a:rPr lang="pt-BR" sz="2000" dirty="0">
                <a:solidFill>
                  <a:srgbClr val="575757"/>
                </a:solidFill>
                <a:latin typeface="Oxygen"/>
              </a:rPr>
              <a:t> é a atividade onde o desenvolvedor executa linha por linha de código e vê o resultado. Ambas as atividades claramente desperdiçam um tempo imenso do desenvolvedor.</a:t>
            </a:r>
            <a:endParaRPr lang="pt-BR" sz="2000" b="0" i="0" dirty="0">
              <a:solidFill>
                <a:srgbClr val="575757"/>
              </a:solidFill>
              <a:effectLst/>
              <a:latin typeface="Oxygen"/>
            </a:endParaRPr>
          </a:p>
        </p:txBody>
      </p:sp>
    </p:spTree>
    <p:extLst>
      <p:ext uri="{BB962C8B-B14F-4D97-AF65-F5344CB8AC3E}">
        <p14:creationId xmlns:p14="http://schemas.microsoft.com/office/powerpoint/2010/main" val="55374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TDD – Desenvolvimento Orientado a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1FA485-682F-4336-841E-C308A8C5341C}"/>
              </a:ext>
            </a:extLst>
          </p:cNvPr>
          <p:cNvSpPr/>
          <p:nvPr/>
        </p:nvSpPr>
        <p:spPr>
          <a:xfrm>
            <a:off x="540000" y="1080000"/>
            <a:ext cx="10800000" cy="34103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dirty="0">
                <a:solidFill>
                  <a:srgbClr val="575757"/>
                </a:solidFill>
                <a:latin typeface="Oxygen"/>
              </a:rPr>
              <a:t>Em algum momento, o desenvolvedor encontrará o problema. Ele o </a:t>
            </a:r>
            <a:r>
              <a:rPr lang="pt-BR" dirty="0" err="1">
                <a:solidFill>
                  <a:srgbClr val="575757"/>
                </a:solidFill>
                <a:latin typeface="Oxygen"/>
              </a:rPr>
              <a:t>corrijirá</a:t>
            </a:r>
            <a:r>
              <a:rPr lang="pt-BR" dirty="0">
                <a:solidFill>
                  <a:srgbClr val="575757"/>
                </a:solidFill>
                <a:latin typeface="Oxygen"/>
              </a:rPr>
              <a:t>, e aí repetirá todo o processo: subirá a aplicação e fará o teste manual. Muito provavelmente outro problema aparecerá. Dessa vez em um ponto mais adiante da regra de negócio, claro. Ele então novamente repetirá o processo.</a:t>
            </a:r>
          </a:p>
          <a:p>
            <a:pPr algn="just" fontAlgn="base">
              <a:lnSpc>
                <a:spcPct val="150000"/>
              </a:lnSpc>
            </a:pPr>
            <a:endParaRPr lang="pt-BR" dirty="0">
              <a:solidFill>
                <a:srgbClr val="575757"/>
              </a:solidFill>
              <a:latin typeface="Oxygen"/>
            </a:endParaRPr>
          </a:p>
          <a:p>
            <a:pPr algn="just" fontAlgn="base">
              <a:lnSpc>
                <a:spcPct val="150000"/>
              </a:lnSpc>
            </a:pPr>
            <a:r>
              <a:rPr lang="pt-BR" dirty="0">
                <a:solidFill>
                  <a:srgbClr val="575757"/>
                </a:solidFill>
                <a:latin typeface="Oxygen"/>
              </a:rPr>
              <a:t>Veja o </a:t>
            </a:r>
            <a:r>
              <a:rPr lang="pt-BR" sz="2000" dirty="0">
                <a:solidFill>
                  <a:srgbClr val="575757"/>
                </a:solidFill>
                <a:latin typeface="Oxygen"/>
              </a:rPr>
              <a:t>quanto</a:t>
            </a:r>
            <a:r>
              <a:rPr lang="pt-BR" dirty="0">
                <a:solidFill>
                  <a:srgbClr val="575757"/>
                </a:solidFill>
                <a:latin typeface="Oxygen"/>
              </a:rPr>
              <a:t> isso é demorado e caro. O desenvolvedor que faz teste manual repete o mesmo teste várias vezes por dia. O desenvolvedor que o automatiza gasta seu tempo apenas uma vez. Na próxima vez, o teste será executado pela máquina em poucos milissegundos.</a:t>
            </a:r>
            <a:endParaRPr lang="pt-BR" b="0" i="0" dirty="0">
              <a:solidFill>
                <a:srgbClr val="575757"/>
              </a:solidFill>
              <a:effectLst/>
              <a:latin typeface="Oxygen"/>
            </a:endParaRPr>
          </a:p>
        </p:txBody>
      </p:sp>
    </p:spTree>
    <p:extLst>
      <p:ext uri="{BB962C8B-B14F-4D97-AF65-F5344CB8AC3E}">
        <p14:creationId xmlns:p14="http://schemas.microsoft.com/office/powerpoint/2010/main" val="417611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TDD – Desenvolvimento Orientado a Testes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C3C92B5-D0DA-4E24-8B8F-0622EC9BE1E0}"/>
              </a:ext>
            </a:extLst>
          </p:cNvPr>
          <p:cNvSpPr/>
          <p:nvPr/>
        </p:nvSpPr>
        <p:spPr>
          <a:xfrm>
            <a:off x="540000" y="1080000"/>
            <a:ext cx="10800000" cy="46510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000" dirty="0">
                <a:solidFill>
                  <a:srgbClr val="575757"/>
                </a:solidFill>
                <a:latin typeface="Oxygen"/>
              </a:rPr>
              <a:t>Mais ainda, sempre que o desenvolvedor precisar testar novamente no futuro, ele o fará de maneira manual, gastando tempo. Já o desenvolvedor que tem testes automatizados, apenas executará sua bateria de testes. Ela durará pra sempre e poderá ser executada quantas vezes quiser.</a:t>
            </a:r>
          </a:p>
          <a:p>
            <a:pPr algn="just" fontAlgn="base">
              <a:lnSpc>
                <a:spcPct val="150000"/>
              </a:lnSpc>
            </a:pPr>
            <a:endParaRPr lang="pt-BR" sz="2000" dirty="0">
              <a:solidFill>
                <a:srgbClr val="575757"/>
              </a:solidFill>
              <a:latin typeface="Oxygen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000" dirty="0">
                <a:solidFill>
                  <a:srgbClr val="575757"/>
                </a:solidFill>
                <a:latin typeface="Oxygen"/>
              </a:rPr>
              <a:t>Ou seja, o desenvolvedor que escreve testes automatizados gasta tempo com isso. Mas ele gasta tempo de maneira inteligente. Hoje, o desenvolvedor que faz teste manual também gasta muito tempo com testes, mas de maneira errada, improdutiva. A médio prazo, esse desenvolvedor gastará mais tempo testando a mesma funcionalidade do que o que foi esperto e os automatizou desde o começo. É tudo uma questão de pensar a médio prazo.</a:t>
            </a:r>
            <a:endParaRPr lang="pt-BR" sz="2000" b="0" i="0" dirty="0">
              <a:solidFill>
                <a:srgbClr val="575757"/>
              </a:solidFill>
              <a:effectLst/>
              <a:latin typeface="Oxygen"/>
            </a:endParaRPr>
          </a:p>
        </p:txBody>
      </p:sp>
    </p:spTree>
    <p:extLst>
      <p:ext uri="{BB962C8B-B14F-4D97-AF65-F5344CB8AC3E}">
        <p14:creationId xmlns:p14="http://schemas.microsoft.com/office/powerpoint/2010/main" val="247175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PERGUNTAS E RESPOSTAS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45275D6-1AE4-4473-B10E-6E3D153F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843" y="1137756"/>
            <a:ext cx="5025646" cy="4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2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7429BA-F604-4A32-B003-B2AF4EBBA193}"/>
              </a:ext>
            </a:extLst>
          </p:cNvPr>
          <p:cNvSpPr txBox="1">
            <a:spLocks/>
          </p:cNvSpPr>
          <p:nvPr/>
        </p:nvSpPr>
        <p:spPr>
          <a:xfrm>
            <a:off x="440145" y="2504844"/>
            <a:ext cx="5323346" cy="14973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b="1" dirty="0">
                <a:ea typeface="+mn-lt"/>
                <a:cs typeface="+mn-lt"/>
              </a:rPr>
              <a:t>Estória de Usuário </a:t>
            </a:r>
          </a:p>
          <a:p>
            <a:pPr marL="0" indent="0" algn="ctr">
              <a:buNone/>
            </a:pPr>
            <a:r>
              <a:rPr lang="pt-BR" sz="4000" b="1" dirty="0">
                <a:ea typeface="+mn-lt"/>
                <a:cs typeface="+mn-lt"/>
              </a:rPr>
              <a:t>e BDD</a:t>
            </a:r>
          </a:p>
        </p:txBody>
      </p:sp>
      <p:pic>
        <p:nvPicPr>
          <p:cNvPr id="4" name="Picture 2" descr="Cucumber BDD (Part 1): Starting with Feature Mapping | by Thilina Ashen  Gamage | Agile Vision | Medium">
            <a:extLst>
              <a:ext uri="{FF2B5EF4-FFF2-40B4-BE49-F238E27FC236}">
                <a16:creationId xmlns:a16="http://schemas.microsoft.com/office/drawing/2014/main" id="{C1017B0A-E87D-4EB1-B99F-22E6F9E62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512" y="1650771"/>
            <a:ext cx="6041243" cy="32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8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7429BA-F604-4A32-B003-B2AF4EBBA193}"/>
              </a:ext>
            </a:extLst>
          </p:cNvPr>
          <p:cNvSpPr txBox="1">
            <a:spLocks/>
          </p:cNvSpPr>
          <p:nvPr/>
        </p:nvSpPr>
        <p:spPr>
          <a:xfrm>
            <a:off x="1234472" y="2788920"/>
            <a:ext cx="8644080" cy="14973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>
                <a:ea typeface="+mn-lt"/>
                <a:cs typeface="+mn-lt"/>
              </a:rPr>
              <a:t>Testes unitários e TDD</a:t>
            </a:r>
          </a:p>
        </p:txBody>
      </p:sp>
    </p:spTree>
    <p:extLst>
      <p:ext uri="{BB962C8B-B14F-4D97-AF65-F5344CB8AC3E}">
        <p14:creationId xmlns:p14="http://schemas.microsoft.com/office/powerpoint/2010/main" val="375854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BDD – </a:t>
            </a:r>
            <a:r>
              <a:rPr lang="pt-BR" sz="2000" dirty="0" err="1"/>
              <a:t>Behavior</a:t>
            </a:r>
            <a:r>
              <a:rPr lang="pt-BR" sz="2000" dirty="0"/>
              <a:t> </a:t>
            </a:r>
            <a:r>
              <a:rPr lang="pt-BR" sz="2000" dirty="0" err="1"/>
              <a:t>Driven</a:t>
            </a:r>
            <a:r>
              <a:rPr lang="pt-BR" sz="2000" dirty="0"/>
              <a:t> </a:t>
            </a:r>
            <a:r>
              <a:rPr lang="pt-BR" sz="2000" dirty="0" err="1"/>
              <a:t>Development</a:t>
            </a:r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2A5F33-7DF4-4F6E-A974-664AAB324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900074"/>
            <a:ext cx="88582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51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Definição do BDD - Conceito</a:t>
            </a:r>
          </a:p>
        </p:txBody>
      </p:sp>
      <p:sp>
        <p:nvSpPr>
          <p:cNvPr id="9" name="Title 1137">
            <a:extLst>
              <a:ext uri="{FF2B5EF4-FFF2-40B4-BE49-F238E27FC236}">
                <a16:creationId xmlns:a16="http://schemas.microsoft.com/office/drawing/2014/main" id="{D49E54B5-B812-4373-808C-A7AF16003099}"/>
              </a:ext>
            </a:extLst>
          </p:cNvPr>
          <p:cNvSpPr txBox="1">
            <a:spLocks/>
          </p:cNvSpPr>
          <p:nvPr/>
        </p:nvSpPr>
        <p:spPr>
          <a:xfrm>
            <a:off x="551384" y="1783326"/>
            <a:ext cx="10801200" cy="2880320"/>
          </a:xfrm>
          <a:prstGeom prst="rect">
            <a:avLst/>
          </a:prstGeom>
        </p:spPr>
        <p:txBody>
          <a:bodyPr anchor="ctr"/>
          <a:lstStyle>
            <a:defPPr>
              <a:defRPr lang="pt-BR"/>
            </a:defPPr>
            <a:lvl1pPr>
              <a:lnSpc>
                <a:spcPts val="2500"/>
              </a:lnSpc>
              <a:spcBef>
                <a:spcPct val="0"/>
              </a:spcBef>
              <a:buNone/>
              <a:defRPr sz="2800" b="1">
                <a:solidFill>
                  <a:srgbClr val="FF66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“ </a:t>
            </a: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/>
              </a:rPr>
              <a:t>Behavior-driven development é sobre implementar uma aplicação através da descrição de seu comportamento pela perspectiva de seus stakeholders” 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/>
              </a:rPr>
              <a:t> 			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/>
              </a:rPr>
              <a:t>			Dan North, Criador do BDD</a:t>
            </a:r>
            <a:endParaRPr kumimoji="0" lang="pt-BR" sz="22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869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Definição do BDD - Em outras palavras</a:t>
            </a:r>
          </a:p>
        </p:txBody>
      </p:sp>
      <p:sp>
        <p:nvSpPr>
          <p:cNvPr id="3" name="Title 1137">
            <a:extLst>
              <a:ext uri="{FF2B5EF4-FFF2-40B4-BE49-F238E27FC236}">
                <a16:creationId xmlns:a16="http://schemas.microsoft.com/office/drawing/2014/main" id="{4D511AE8-8D3E-4A09-8F55-1C19A3F9ED2D}"/>
              </a:ext>
            </a:extLst>
          </p:cNvPr>
          <p:cNvSpPr txBox="1">
            <a:spLocks/>
          </p:cNvSpPr>
          <p:nvPr/>
        </p:nvSpPr>
        <p:spPr>
          <a:xfrm>
            <a:off x="728219" y="1639310"/>
            <a:ext cx="10153128" cy="4351323"/>
          </a:xfrm>
          <a:prstGeom prst="rect">
            <a:avLst/>
          </a:prstGeom>
        </p:spPr>
        <p:txBody>
          <a:bodyPr anchor="t" anchorCtr="0"/>
          <a:lstStyle>
            <a:defPPr>
              <a:defRPr lang="pt-BR"/>
            </a:defPPr>
            <a:lvl1pPr>
              <a:lnSpc>
                <a:spcPts val="2500"/>
              </a:lnSpc>
              <a:spcBef>
                <a:spcPct val="0"/>
              </a:spcBef>
              <a:buNone/>
              <a:defRPr sz="2800" b="1">
                <a:solidFill>
                  <a:srgbClr val="FF66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285750" marR="0" lvl="0" indent="-285750" defTabSz="91440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anose="020B0604020202020204" pitchFamily="34" charset="0"/>
              </a:rPr>
              <a:t>BDD é um conjunto de práticas de engenharia de software projetado para ajudar as equipes a construir e obter entregas rápidas fechando a lacuna entre negócio e técnico</a:t>
            </a:r>
          </a:p>
          <a:p>
            <a:pPr marL="0" marR="0" lvl="0" indent="0" defTabSz="91440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Arial" panose="020B0604020202020204" pitchFamily="34" charset="0"/>
            </a:endParaRPr>
          </a:p>
          <a:p>
            <a:pPr marL="457200" marR="0" lvl="0" indent="-457200" defTabSz="91440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anose="020B0604020202020204" pitchFamily="34" charset="0"/>
              </a:rPr>
              <a:t>Foco no comportamento da funcionalidade ao invés de partes unitárias do sistema</a:t>
            </a:r>
          </a:p>
          <a:p>
            <a:pPr marL="0" marR="0" lvl="0" indent="0" defTabSz="91440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Arial" panose="020B0604020202020204" pitchFamily="34" charset="0"/>
            </a:endParaRPr>
          </a:p>
          <a:p>
            <a:pPr marL="457200" marR="0" lvl="0" indent="-457200" defTabSz="91440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anose="020B0604020202020204" pitchFamily="34" charset="0"/>
              </a:rPr>
              <a:t>Colaboração entre áreas que contribuem para o mesmo propósito</a:t>
            </a:r>
          </a:p>
          <a:p>
            <a:pPr marL="0" marR="0" lvl="0" indent="0" defTabSz="91440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Arial" panose="020B0604020202020204" pitchFamily="34" charset="0"/>
            </a:endParaRPr>
          </a:p>
          <a:p>
            <a:pPr marL="457200" marR="0" lvl="0" indent="-457200" defTabSz="91440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anose="020B0604020202020204" pitchFamily="34" charset="0"/>
              </a:rPr>
              <a:t>Não substitui processo ágil existente, ele o aprimora.</a:t>
            </a:r>
            <a:endParaRPr kumimoji="0" lang="pt-BR" sz="20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98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Três Práticas BDD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3AC27C-BE23-40F1-89D9-EAD62440B0E3}"/>
              </a:ext>
            </a:extLst>
          </p:cNvPr>
          <p:cNvSpPr txBox="1"/>
          <p:nvPr/>
        </p:nvSpPr>
        <p:spPr>
          <a:xfrm>
            <a:off x="381002" y="1161985"/>
            <a:ext cx="809798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 atividade diária do BDD é um processo iterativo de três etapas:</a:t>
            </a:r>
          </a:p>
          <a:p>
            <a:endParaRPr lang="pt-BR" b="1" dirty="0">
              <a:solidFill>
                <a:srgbClr val="50505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Primeiro, faça uma pequena mudança futura no sistema (Uma história de usuário) e fale sobre exemplos concretos da nova funcionalidade para explorar, descobrir e concordar sobre os detalhes do que se espera que seja feito</a:t>
            </a:r>
          </a:p>
          <a:p>
            <a:endParaRPr lang="pt-BR" b="1" dirty="0">
              <a:solidFill>
                <a:srgbClr val="50505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Em seguida, documente esses exemplos de uma forma que possa ser automatizada e verifique se há concordância.</a:t>
            </a:r>
          </a:p>
          <a:p>
            <a:endParaRPr lang="pt-BR" b="1" dirty="0">
              <a:solidFill>
                <a:srgbClr val="50505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Finalmente, implemente o comportamento descrito por cada exemplo documentado, começando com um teste automatizado para guiar o desenvolvimento do código</a:t>
            </a:r>
          </a:p>
          <a:p>
            <a:endParaRPr lang="pt-BR" b="1" dirty="0">
              <a:solidFill>
                <a:srgbClr val="50505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 ideia é fazer com que cada mudança seja pequena e iterar rapidamente, subindo um nível cada vez que você precisar de mais informações. </a:t>
            </a:r>
          </a:p>
          <a:p>
            <a:endParaRPr lang="pt-BR" b="1" dirty="0">
              <a:solidFill>
                <a:srgbClr val="50505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Chamamos essas práticas de </a:t>
            </a:r>
            <a:r>
              <a:rPr lang="pt-BR" b="1" i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descoberta</a:t>
            </a:r>
            <a:r>
              <a:rPr lang="pt-BR" b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 , </a:t>
            </a:r>
            <a:r>
              <a:rPr lang="pt-BR" b="1" i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formulação</a:t>
            </a:r>
            <a:r>
              <a:rPr lang="pt-BR" b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 e </a:t>
            </a:r>
            <a:r>
              <a:rPr lang="pt-BR" b="1" i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automação</a:t>
            </a:r>
            <a:r>
              <a:rPr lang="pt-BR" b="1" dirty="0">
                <a:solidFill>
                  <a:srgbClr val="50505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pt-BR" b="1" dirty="0">
                <a:solidFill>
                  <a:srgbClr val="363636"/>
                </a:solidFill>
                <a:latin typeface="Open Sans"/>
              </a:rPr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E8009-964C-4007-A83B-EA95F218C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7" t="24919" r="24791" b="11930"/>
          <a:stretch/>
        </p:blipFill>
        <p:spPr>
          <a:xfrm>
            <a:off x="8383102" y="1510884"/>
            <a:ext cx="3494862" cy="34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28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Formulação </a:t>
            </a:r>
            <a:r>
              <a:rPr lang="pt-BR" sz="2000" dirty="0" err="1"/>
              <a:t>Feature</a:t>
            </a:r>
            <a:r>
              <a:rPr lang="pt-BR" sz="2000" dirty="0"/>
              <a:t>/</a:t>
            </a:r>
            <a:r>
              <a:rPr lang="pt-BR" sz="2000" dirty="0" err="1"/>
              <a:t>User</a:t>
            </a:r>
            <a:r>
              <a:rPr lang="pt-BR" sz="2000" dirty="0"/>
              <a:t> Stories com </a:t>
            </a:r>
            <a:r>
              <a:rPr lang="pt-BR" sz="2000" dirty="0" err="1"/>
              <a:t>Gherkin</a:t>
            </a: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35C916D-8F1F-4DFF-A7C7-FF589F0406C6}"/>
              </a:ext>
            </a:extLst>
          </p:cNvPr>
          <p:cNvSpPr/>
          <p:nvPr/>
        </p:nvSpPr>
        <p:spPr>
          <a:xfrm>
            <a:off x="886140" y="976455"/>
            <a:ext cx="9753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 escrita das </a:t>
            </a:r>
            <a:r>
              <a:rPr lang="pt-BR" altLang="pt-BR" sz="1600" i="1" dirty="0" err="1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Features</a:t>
            </a: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 deve conter algumas palavras-chave que o </a:t>
            </a:r>
            <a:r>
              <a:rPr lang="pt-BR" altLang="pt-BR" sz="1600" i="1" dirty="0" err="1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cucumber</a:t>
            </a: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 utiliza para fazer o parse através do </a:t>
            </a:r>
            <a:r>
              <a:rPr lang="pt-BR" altLang="pt-BR" sz="1600" i="1" dirty="0" err="1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Gherkin</a:t>
            </a: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600" dirty="0">
              <a:solidFill>
                <a:srgbClr val="505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 </a:t>
            </a:r>
            <a:r>
              <a:rPr lang="pt-BR" altLang="pt-BR" sz="1600" i="1" dirty="0" err="1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Gherkin</a:t>
            </a: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 utiliza uma linguagem ubíqua que interpreta a escrita e gera uma expressão regular capaz de referenciar cada frase da especificação descrita no arquivo .</a:t>
            </a:r>
            <a:r>
              <a:rPr lang="pt-BR" altLang="pt-BR" sz="1600" dirty="0" err="1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feature</a:t>
            </a: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600" dirty="0">
              <a:solidFill>
                <a:srgbClr val="505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 </a:t>
            </a:r>
            <a:r>
              <a:rPr lang="pt-BR" altLang="pt-BR" sz="1600" i="1" dirty="0" err="1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Feature</a:t>
            </a: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 segue a estrutura abaixo:</a:t>
            </a:r>
            <a:endParaRPr lang="pt-BR" altLang="pt-BR" sz="1600" b="1" dirty="0">
              <a:solidFill>
                <a:srgbClr val="505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600" b="1" dirty="0">
              <a:solidFill>
                <a:srgbClr val="505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Título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Descrição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Quem? (Como)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 que? (Eu quero)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Para que? (Para)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600" b="1" dirty="0">
              <a:solidFill>
                <a:srgbClr val="505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Critérios de aceite ou cenários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Pré-condições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Ações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altLang="pt-BR" sz="1600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Resultado(s) esperado(s)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600" b="1" dirty="0">
              <a:solidFill>
                <a:srgbClr val="505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Palavras-chave: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altLang="pt-BR" sz="1600" b="1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Como, Para, Eu quero / Eu gostaria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altLang="pt-BR" sz="1600" b="1" dirty="0">
                <a:solidFill>
                  <a:srgbClr val="505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Dado que, Quando, Então, E, Mas, Contexto, Cenário, Esquema do Cenário</a:t>
            </a:r>
          </a:p>
        </p:txBody>
      </p:sp>
    </p:spTree>
    <p:extLst>
      <p:ext uri="{BB962C8B-B14F-4D97-AF65-F5344CB8AC3E}">
        <p14:creationId xmlns:p14="http://schemas.microsoft.com/office/powerpoint/2010/main" val="168671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Formulação </a:t>
            </a:r>
            <a:r>
              <a:rPr lang="pt-BR" sz="2000" dirty="0" err="1"/>
              <a:t>Feature</a:t>
            </a:r>
            <a:r>
              <a:rPr lang="pt-BR" sz="2000" dirty="0"/>
              <a:t>/</a:t>
            </a:r>
            <a:r>
              <a:rPr lang="pt-BR" sz="2000" dirty="0" err="1"/>
              <a:t>User</a:t>
            </a:r>
            <a:r>
              <a:rPr lang="pt-BR" sz="2000" dirty="0"/>
              <a:t> Stories com </a:t>
            </a:r>
            <a:r>
              <a:rPr lang="pt-BR" sz="2000" dirty="0" err="1"/>
              <a:t>Gherkin</a:t>
            </a:r>
            <a:endParaRPr lang="pt-BR" sz="2000" dirty="0"/>
          </a:p>
        </p:txBody>
      </p:sp>
      <p:sp>
        <p:nvSpPr>
          <p:cNvPr id="4" name="Retângulo Arredondado 10">
            <a:extLst>
              <a:ext uri="{FF2B5EF4-FFF2-40B4-BE49-F238E27FC236}">
                <a16:creationId xmlns:a16="http://schemas.microsoft.com/office/drawing/2014/main" id="{93D684B8-5478-4760-BF47-E965FB030C30}"/>
              </a:ext>
            </a:extLst>
          </p:cNvPr>
          <p:cNvSpPr/>
          <p:nvPr/>
        </p:nvSpPr>
        <p:spPr>
          <a:xfrm>
            <a:off x="186919" y="908870"/>
            <a:ext cx="6387841" cy="5621519"/>
          </a:xfrm>
          <a:prstGeom prst="roundRect">
            <a:avLst>
              <a:gd name="adj" fmla="val 2919"/>
            </a:avLst>
          </a:prstGeom>
          <a:gradFill rotWithShape="1">
            <a:gsLst>
              <a:gs pos="0">
                <a:srgbClr val="205390">
                  <a:lumMod val="110000"/>
                  <a:satMod val="105000"/>
                  <a:tint val="67000"/>
                </a:srgbClr>
              </a:gs>
              <a:gs pos="50000">
                <a:srgbClr val="205390">
                  <a:lumMod val="105000"/>
                  <a:satMod val="103000"/>
                  <a:tint val="73000"/>
                </a:srgbClr>
              </a:gs>
              <a:gs pos="100000">
                <a:srgbClr val="2053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2053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tângulo Arredondado 15">
            <a:extLst>
              <a:ext uri="{FF2B5EF4-FFF2-40B4-BE49-F238E27FC236}">
                <a16:creationId xmlns:a16="http://schemas.microsoft.com/office/drawing/2014/main" id="{DA76D8AD-94DA-4C95-B4B9-4DCF86D73239}"/>
              </a:ext>
            </a:extLst>
          </p:cNvPr>
          <p:cNvSpPr/>
          <p:nvPr/>
        </p:nvSpPr>
        <p:spPr>
          <a:xfrm>
            <a:off x="703278" y="1107654"/>
            <a:ext cx="5738962" cy="5344254"/>
          </a:xfrm>
          <a:prstGeom prst="roundRect">
            <a:avLst>
              <a:gd name="adj" fmla="val 1555"/>
            </a:avLst>
          </a:prstGeom>
          <a:solidFill>
            <a:srgbClr val="FFFFFF"/>
          </a:solidFill>
          <a:ln w="12700" cap="flat" cmpd="sng" algn="ctr">
            <a:solidFill>
              <a:srgbClr val="960F6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Feature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123456 –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Story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7890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Narrativa do Usuário: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Eu, como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[tipo de usuário]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Desejo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[descrever necessidade]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 modo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[beneficio da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DOR: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[premissas para iniciar Sprint validados pelos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TMembers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Regras de Negócio: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[Texto livre com regras que facilitem o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grooming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técnico]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Critérios de Aceite: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[cenários descritivos dos comportamentos esperados pela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‘1’ com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‘2’ com massa ‘e’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‘e’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DOD: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[Validações feitas pelo PO ao final da entrega para finaliza-la]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0F7039-4F88-462B-8395-CCA6ABDB8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49" y="967544"/>
            <a:ext cx="702915" cy="702915"/>
          </a:xfrm>
          <a:prstGeom prst="rect">
            <a:avLst/>
          </a:prstGeom>
        </p:spPr>
      </p:pic>
      <p:cxnSp>
        <p:nvCxnSpPr>
          <p:cNvPr id="8" name="Conector Reto 18">
            <a:extLst>
              <a:ext uri="{FF2B5EF4-FFF2-40B4-BE49-F238E27FC236}">
                <a16:creationId xmlns:a16="http://schemas.microsoft.com/office/drawing/2014/main" id="{7CFC8696-458A-4C3F-921D-4EC25CFF2437}"/>
              </a:ext>
            </a:extLst>
          </p:cNvPr>
          <p:cNvCxnSpPr>
            <a:cxnSpLocks/>
          </p:cNvCxnSpPr>
          <p:nvPr/>
        </p:nvCxnSpPr>
        <p:spPr>
          <a:xfrm>
            <a:off x="580696" y="1670459"/>
            <a:ext cx="0" cy="4451064"/>
          </a:xfrm>
          <a:prstGeom prst="line">
            <a:avLst/>
          </a:prstGeom>
          <a:noFill/>
          <a:ln w="6350" cap="flat" cmpd="sng" algn="ctr">
            <a:solidFill>
              <a:srgbClr val="1993A3"/>
            </a:solidFill>
            <a:prstDash val="solid"/>
            <a:miter lim="800000"/>
          </a:ln>
          <a:effectLst/>
        </p:spPr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B02AFE-E912-4B3E-B353-660C7EB2E77F}"/>
              </a:ext>
            </a:extLst>
          </p:cNvPr>
          <p:cNvSpPr txBox="1"/>
          <p:nvPr/>
        </p:nvSpPr>
        <p:spPr>
          <a:xfrm rot="16200000">
            <a:off x="-85430" y="1718826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Inception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       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E33071-5ECD-4D4A-8963-71AFE64E18DC}"/>
              </a:ext>
            </a:extLst>
          </p:cNvPr>
          <p:cNvSpPr txBox="1"/>
          <p:nvPr/>
        </p:nvSpPr>
        <p:spPr>
          <a:xfrm rot="16200000">
            <a:off x="-105440" y="4252279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Grooming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6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Formulação </a:t>
            </a:r>
            <a:r>
              <a:rPr lang="pt-BR" sz="2000" dirty="0" err="1"/>
              <a:t>Feature</a:t>
            </a:r>
            <a:r>
              <a:rPr lang="pt-BR" sz="2000" dirty="0"/>
              <a:t>/</a:t>
            </a:r>
            <a:r>
              <a:rPr lang="pt-BR" sz="2000" dirty="0" err="1"/>
              <a:t>User</a:t>
            </a:r>
            <a:r>
              <a:rPr lang="pt-BR" sz="2000" dirty="0"/>
              <a:t> Stories com </a:t>
            </a:r>
            <a:r>
              <a:rPr lang="pt-BR" sz="2000" dirty="0" err="1"/>
              <a:t>Gherkin</a:t>
            </a:r>
            <a:endParaRPr lang="pt-BR" sz="2000" dirty="0"/>
          </a:p>
        </p:txBody>
      </p:sp>
      <p:sp>
        <p:nvSpPr>
          <p:cNvPr id="4" name="Retângulo Arredondado 10">
            <a:extLst>
              <a:ext uri="{FF2B5EF4-FFF2-40B4-BE49-F238E27FC236}">
                <a16:creationId xmlns:a16="http://schemas.microsoft.com/office/drawing/2014/main" id="{93D684B8-5478-4760-BF47-E965FB030C30}"/>
              </a:ext>
            </a:extLst>
          </p:cNvPr>
          <p:cNvSpPr/>
          <p:nvPr/>
        </p:nvSpPr>
        <p:spPr>
          <a:xfrm>
            <a:off x="186919" y="908870"/>
            <a:ext cx="6387841" cy="5621519"/>
          </a:xfrm>
          <a:prstGeom prst="roundRect">
            <a:avLst>
              <a:gd name="adj" fmla="val 2919"/>
            </a:avLst>
          </a:prstGeom>
          <a:gradFill rotWithShape="1">
            <a:gsLst>
              <a:gs pos="0">
                <a:srgbClr val="205390">
                  <a:lumMod val="110000"/>
                  <a:satMod val="105000"/>
                  <a:tint val="67000"/>
                </a:srgbClr>
              </a:gs>
              <a:gs pos="50000">
                <a:srgbClr val="205390">
                  <a:lumMod val="105000"/>
                  <a:satMod val="103000"/>
                  <a:tint val="73000"/>
                </a:srgbClr>
              </a:gs>
              <a:gs pos="100000">
                <a:srgbClr val="2053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2053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tângulo Arredondado 15">
            <a:extLst>
              <a:ext uri="{FF2B5EF4-FFF2-40B4-BE49-F238E27FC236}">
                <a16:creationId xmlns:a16="http://schemas.microsoft.com/office/drawing/2014/main" id="{DA76D8AD-94DA-4C95-B4B9-4DCF86D73239}"/>
              </a:ext>
            </a:extLst>
          </p:cNvPr>
          <p:cNvSpPr/>
          <p:nvPr/>
        </p:nvSpPr>
        <p:spPr>
          <a:xfrm>
            <a:off x="703278" y="1107654"/>
            <a:ext cx="5738962" cy="5344254"/>
          </a:xfrm>
          <a:prstGeom prst="roundRect">
            <a:avLst>
              <a:gd name="adj" fmla="val 1555"/>
            </a:avLst>
          </a:prstGeom>
          <a:solidFill>
            <a:srgbClr val="FFFFFF"/>
          </a:solidFill>
          <a:ln w="12700" cap="flat" cmpd="sng" algn="ctr">
            <a:solidFill>
              <a:srgbClr val="960F6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Feature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123456 –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Story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7890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Narrativa do Usuário: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Eu, como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[tipo de usuário]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Desejo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[descrever necessidade]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 modo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[beneficio da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DOR: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[premissas para iniciar Sprint validados pelos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TMembers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Regras de Negócio: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[Texto livre com regras que facilitem o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grooming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técnico]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Critérios de Aceite: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[cenários descritivos dos comportamentos esperados pela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‘1’ com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‘2’ com massa ‘e’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‘e’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DOD: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[Validações feitas pelo PO ao final da entrega para finaliza-la]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0F7039-4F88-462B-8395-CCA6ABDB8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49" y="967544"/>
            <a:ext cx="702915" cy="702915"/>
          </a:xfrm>
          <a:prstGeom prst="rect">
            <a:avLst/>
          </a:prstGeom>
        </p:spPr>
      </p:pic>
      <p:cxnSp>
        <p:nvCxnSpPr>
          <p:cNvPr id="8" name="Conector Reto 18">
            <a:extLst>
              <a:ext uri="{FF2B5EF4-FFF2-40B4-BE49-F238E27FC236}">
                <a16:creationId xmlns:a16="http://schemas.microsoft.com/office/drawing/2014/main" id="{7CFC8696-458A-4C3F-921D-4EC25CFF2437}"/>
              </a:ext>
            </a:extLst>
          </p:cNvPr>
          <p:cNvCxnSpPr>
            <a:cxnSpLocks/>
          </p:cNvCxnSpPr>
          <p:nvPr/>
        </p:nvCxnSpPr>
        <p:spPr>
          <a:xfrm>
            <a:off x="580696" y="1670459"/>
            <a:ext cx="0" cy="4451064"/>
          </a:xfrm>
          <a:prstGeom prst="line">
            <a:avLst/>
          </a:prstGeom>
          <a:noFill/>
          <a:ln w="6350" cap="flat" cmpd="sng" algn="ctr">
            <a:solidFill>
              <a:srgbClr val="1993A3"/>
            </a:solidFill>
            <a:prstDash val="solid"/>
            <a:miter lim="800000"/>
          </a:ln>
          <a:effectLst/>
        </p:spPr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B02AFE-E912-4B3E-B353-660C7EB2E77F}"/>
              </a:ext>
            </a:extLst>
          </p:cNvPr>
          <p:cNvSpPr txBox="1"/>
          <p:nvPr/>
        </p:nvSpPr>
        <p:spPr>
          <a:xfrm rot="16200000">
            <a:off x="-85430" y="1718826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Inception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       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E33071-5ECD-4D4A-8963-71AFE64E18DC}"/>
              </a:ext>
            </a:extLst>
          </p:cNvPr>
          <p:cNvSpPr txBox="1"/>
          <p:nvPr/>
        </p:nvSpPr>
        <p:spPr>
          <a:xfrm rot="16200000">
            <a:off x="-105440" y="4252279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Grooming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FC60740-CD0E-49E6-A66F-7DBCBD8678EB}"/>
              </a:ext>
            </a:extLst>
          </p:cNvPr>
          <p:cNvSpPr/>
          <p:nvPr/>
        </p:nvSpPr>
        <p:spPr>
          <a:xfrm>
            <a:off x="784223" y="1881400"/>
            <a:ext cx="2753290" cy="772886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Conector Reto 4">
            <a:extLst>
              <a:ext uri="{FF2B5EF4-FFF2-40B4-BE49-F238E27FC236}">
                <a16:creationId xmlns:a16="http://schemas.microsoft.com/office/drawing/2014/main" id="{4D0FB5CC-5F32-4B9A-87E7-7E35B17F149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3537513" y="2254292"/>
            <a:ext cx="3198275" cy="13551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arrow"/>
          </a:ln>
          <a:effectLst/>
        </p:spPr>
      </p:cxnSp>
      <p:sp>
        <p:nvSpPr>
          <p:cNvPr id="13" name="Retângulo Arredondado 14">
            <a:extLst>
              <a:ext uri="{FF2B5EF4-FFF2-40B4-BE49-F238E27FC236}">
                <a16:creationId xmlns:a16="http://schemas.microsoft.com/office/drawing/2014/main" id="{9616A4E2-1E4A-463D-AD1C-FDB599E4E86F}"/>
              </a:ext>
            </a:extLst>
          </p:cNvPr>
          <p:cNvSpPr/>
          <p:nvPr/>
        </p:nvSpPr>
        <p:spPr>
          <a:xfrm>
            <a:off x="6735788" y="1667677"/>
            <a:ext cx="5269292" cy="1173230"/>
          </a:xfrm>
          <a:prstGeom prst="roundRect">
            <a:avLst/>
          </a:prstGeom>
          <a:gradFill rotWithShape="1">
            <a:gsLst>
              <a:gs pos="0">
                <a:srgbClr val="6785C1">
                  <a:lumMod val="110000"/>
                  <a:satMod val="105000"/>
                  <a:tint val="67000"/>
                </a:srgbClr>
              </a:gs>
              <a:gs pos="50000">
                <a:srgbClr val="6785C1">
                  <a:lumMod val="105000"/>
                  <a:satMod val="103000"/>
                  <a:tint val="73000"/>
                </a:srgbClr>
              </a:gs>
              <a:gs pos="100000">
                <a:srgbClr val="6785C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785C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Quem quer a funcionalidade?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que deseja que a funcionalidade faça?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que melhora quando implementar a funcionalidade?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D3F8441-0A1C-42BE-A744-032A980503F0}"/>
              </a:ext>
            </a:extLst>
          </p:cNvPr>
          <p:cNvSpPr txBox="1"/>
          <p:nvPr/>
        </p:nvSpPr>
        <p:spPr>
          <a:xfrm>
            <a:off x="7012596" y="1322983"/>
            <a:ext cx="476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Aquilo que o cliente nos conta que precisa...</a:t>
            </a:r>
          </a:p>
        </p:txBody>
      </p:sp>
    </p:spTree>
    <p:extLst>
      <p:ext uri="{BB962C8B-B14F-4D97-AF65-F5344CB8AC3E}">
        <p14:creationId xmlns:p14="http://schemas.microsoft.com/office/powerpoint/2010/main" val="2888621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Formulação </a:t>
            </a:r>
            <a:r>
              <a:rPr lang="pt-BR" sz="2000" dirty="0" err="1"/>
              <a:t>Feature</a:t>
            </a:r>
            <a:r>
              <a:rPr lang="pt-BR" sz="2000" dirty="0"/>
              <a:t>/</a:t>
            </a:r>
            <a:r>
              <a:rPr lang="pt-BR" sz="2000" dirty="0" err="1"/>
              <a:t>User</a:t>
            </a:r>
            <a:r>
              <a:rPr lang="pt-BR" sz="2000" dirty="0"/>
              <a:t> Stories com </a:t>
            </a:r>
            <a:r>
              <a:rPr lang="pt-BR" sz="2000" dirty="0" err="1"/>
              <a:t>Gherkin</a:t>
            </a:r>
            <a:endParaRPr lang="pt-BR" sz="2000" dirty="0"/>
          </a:p>
        </p:txBody>
      </p:sp>
      <p:sp>
        <p:nvSpPr>
          <p:cNvPr id="4" name="Retângulo Arredondado 10">
            <a:extLst>
              <a:ext uri="{FF2B5EF4-FFF2-40B4-BE49-F238E27FC236}">
                <a16:creationId xmlns:a16="http://schemas.microsoft.com/office/drawing/2014/main" id="{93D684B8-5478-4760-BF47-E965FB030C30}"/>
              </a:ext>
            </a:extLst>
          </p:cNvPr>
          <p:cNvSpPr/>
          <p:nvPr/>
        </p:nvSpPr>
        <p:spPr>
          <a:xfrm>
            <a:off x="186919" y="908870"/>
            <a:ext cx="6387841" cy="5621519"/>
          </a:xfrm>
          <a:prstGeom prst="roundRect">
            <a:avLst>
              <a:gd name="adj" fmla="val 2919"/>
            </a:avLst>
          </a:prstGeom>
          <a:gradFill rotWithShape="1">
            <a:gsLst>
              <a:gs pos="0">
                <a:srgbClr val="205390">
                  <a:lumMod val="110000"/>
                  <a:satMod val="105000"/>
                  <a:tint val="67000"/>
                </a:srgbClr>
              </a:gs>
              <a:gs pos="50000">
                <a:srgbClr val="205390">
                  <a:lumMod val="105000"/>
                  <a:satMod val="103000"/>
                  <a:tint val="73000"/>
                </a:srgbClr>
              </a:gs>
              <a:gs pos="100000">
                <a:srgbClr val="2053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2053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tângulo Arredondado 15">
            <a:extLst>
              <a:ext uri="{FF2B5EF4-FFF2-40B4-BE49-F238E27FC236}">
                <a16:creationId xmlns:a16="http://schemas.microsoft.com/office/drawing/2014/main" id="{DA76D8AD-94DA-4C95-B4B9-4DCF86D73239}"/>
              </a:ext>
            </a:extLst>
          </p:cNvPr>
          <p:cNvSpPr/>
          <p:nvPr/>
        </p:nvSpPr>
        <p:spPr>
          <a:xfrm>
            <a:off x="703278" y="1107654"/>
            <a:ext cx="5738962" cy="5344254"/>
          </a:xfrm>
          <a:prstGeom prst="roundRect">
            <a:avLst>
              <a:gd name="adj" fmla="val 1555"/>
            </a:avLst>
          </a:prstGeom>
          <a:solidFill>
            <a:srgbClr val="FFFFFF"/>
          </a:solidFill>
          <a:ln w="12700" cap="flat" cmpd="sng" algn="ctr">
            <a:solidFill>
              <a:srgbClr val="960F6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Feature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123456 –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Story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7890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Narrativa do Usuário: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Eu, como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[tipo de usuário]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Desejo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[descrever necessidade]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 modo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[beneficio da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DOR: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[premissas para iniciar Sprint validados pelos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TMembers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Regras de Negócio: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[Texto livre com regras que facilitem o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grooming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técnico]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Critérios de Aceite: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[cenários descritivos dos comportamentos esperados pela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‘1’ com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‘2’ com massa ‘e’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‘e’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DOD: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[Validações feitas pelo PO ao final da entrega para finaliza-la]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0F7039-4F88-462B-8395-CCA6ABDB8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49" y="967544"/>
            <a:ext cx="702915" cy="702915"/>
          </a:xfrm>
          <a:prstGeom prst="rect">
            <a:avLst/>
          </a:prstGeom>
        </p:spPr>
      </p:pic>
      <p:cxnSp>
        <p:nvCxnSpPr>
          <p:cNvPr id="8" name="Conector Reto 18">
            <a:extLst>
              <a:ext uri="{FF2B5EF4-FFF2-40B4-BE49-F238E27FC236}">
                <a16:creationId xmlns:a16="http://schemas.microsoft.com/office/drawing/2014/main" id="{7CFC8696-458A-4C3F-921D-4EC25CFF2437}"/>
              </a:ext>
            </a:extLst>
          </p:cNvPr>
          <p:cNvCxnSpPr>
            <a:cxnSpLocks/>
          </p:cNvCxnSpPr>
          <p:nvPr/>
        </p:nvCxnSpPr>
        <p:spPr>
          <a:xfrm>
            <a:off x="580696" y="1670459"/>
            <a:ext cx="0" cy="4451064"/>
          </a:xfrm>
          <a:prstGeom prst="line">
            <a:avLst/>
          </a:prstGeom>
          <a:noFill/>
          <a:ln w="6350" cap="flat" cmpd="sng" algn="ctr">
            <a:solidFill>
              <a:srgbClr val="1993A3"/>
            </a:solidFill>
            <a:prstDash val="solid"/>
            <a:miter lim="800000"/>
          </a:ln>
          <a:effectLst/>
        </p:spPr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B02AFE-E912-4B3E-B353-660C7EB2E77F}"/>
              </a:ext>
            </a:extLst>
          </p:cNvPr>
          <p:cNvSpPr txBox="1"/>
          <p:nvPr/>
        </p:nvSpPr>
        <p:spPr>
          <a:xfrm rot="16200000">
            <a:off x="-85430" y="1718826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Inception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       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E33071-5ECD-4D4A-8963-71AFE64E18DC}"/>
              </a:ext>
            </a:extLst>
          </p:cNvPr>
          <p:cNvSpPr txBox="1"/>
          <p:nvPr/>
        </p:nvSpPr>
        <p:spPr>
          <a:xfrm rot="16200000">
            <a:off x="-105440" y="4252279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Grooming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FC60740-CD0E-49E6-A66F-7DBCBD8678EB}"/>
              </a:ext>
            </a:extLst>
          </p:cNvPr>
          <p:cNvSpPr/>
          <p:nvPr/>
        </p:nvSpPr>
        <p:spPr>
          <a:xfrm>
            <a:off x="784223" y="1881400"/>
            <a:ext cx="2753290" cy="772886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Conector Reto 4">
            <a:extLst>
              <a:ext uri="{FF2B5EF4-FFF2-40B4-BE49-F238E27FC236}">
                <a16:creationId xmlns:a16="http://schemas.microsoft.com/office/drawing/2014/main" id="{4D0FB5CC-5F32-4B9A-87E7-7E35B17F149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3537513" y="2254292"/>
            <a:ext cx="3198275" cy="13551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arrow"/>
          </a:ln>
          <a:effectLst/>
        </p:spPr>
      </p:cxnSp>
      <p:sp>
        <p:nvSpPr>
          <p:cNvPr id="13" name="Retângulo Arredondado 14">
            <a:extLst>
              <a:ext uri="{FF2B5EF4-FFF2-40B4-BE49-F238E27FC236}">
                <a16:creationId xmlns:a16="http://schemas.microsoft.com/office/drawing/2014/main" id="{9616A4E2-1E4A-463D-AD1C-FDB599E4E86F}"/>
              </a:ext>
            </a:extLst>
          </p:cNvPr>
          <p:cNvSpPr/>
          <p:nvPr/>
        </p:nvSpPr>
        <p:spPr>
          <a:xfrm>
            <a:off x="6735788" y="1667677"/>
            <a:ext cx="5269292" cy="1173230"/>
          </a:xfrm>
          <a:prstGeom prst="roundRect">
            <a:avLst/>
          </a:prstGeom>
          <a:gradFill rotWithShape="1">
            <a:gsLst>
              <a:gs pos="0">
                <a:srgbClr val="6785C1">
                  <a:lumMod val="110000"/>
                  <a:satMod val="105000"/>
                  <a:tint val="67000"/>
                </a:srgbClr>
              </a:gs>
              <a:gs pos="50000">
                <a:srgbClr val="6785C1">
                  <a:lumMod val="105000"/>
                  <a:satMod val="103000"/>
                  <a:tint val="73000"/>
                </a:srgbClr>
              </a:gs>
              <a:gs pos="100000">
                <a:srgbClr val="6785C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785C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Quem quer a funcionalidade?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que deseja que a funcionalidade faça?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que melhora quando implementar a funcionalidade?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D3F8441-0A1C-42BE-A744-032A980503F0}"/>
              </a:ext>
            </a:extLst>
          </p:cNvPr>
          <p:cNvSpPr txBox="1"/>
          <p:nvPr/>
        </p:nvSpPr>
        <p:spPr>
          <a:xfrm>
            <a:off x="6982441" y="1322983"/>
            <a:ext cx="476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Aquilo que o cliente nos conta que precisa...</a:t>
            </a:r>
          </a:p>
        </p:txBody>
      </p:sp>
      <p:sp>
        <p:nvSpPr>
          <p:cNvPr id="19" name="Retângulo Arredondado 13">
            <a:extLst>
              <a:ext uri="{FF2B5EF4-FFF2-40B4-BE49-F238E27FC236}">
                <a16:creationId xmlns:a16="http://schemas.microsoft.com/office/drawing/2014/main" id="{0229F718-817E-4BC0-B93C-4AF8B4361BC1}"/>
              </a:ext>
            </a:extLst>
          </p:cNvPr>
          <p:cNvSpPr/>
          <p:nvPr/>
        </p:nvSpPr>
        <p:spPr>
          <a:xfrm>
            <a:off x="6735788" y="3927269"/>
            <a:ext cx="5269292" cy="1173230"/>
          </a:xfrm>
          <a:prstGeom prst="roundRect">
            <a:avLst/>
          </a:prstGeom>
          <a:gradFill rotWithShape="1">
            <a:gsLst>
              <a:gs pos="0">
                <a:srgbClr val="6785C1">
                  <a:lumMod val="110000"/>
                  <a:satMod val="105000"/>
                  <a:tint val="67000"/>
                </a:srgbClr>
              </a:gs>
              <a:gs pos="50000">
                <a:srgbClr val="6785C1">
                  <a:lumMod val="105000"/>
                  <a:satMod val="103000"/>
                  <a:tint val="73000"/>
                </a:srgbClr>
              </a:gs>
              <a:gs pos="100000">
                <a:srgbClr val="6785C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785C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Cenário: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 que irei validar na funcionalidade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Dado que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é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pré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condição para começar a validação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Quando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é sempre uma ação do usuário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Então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é sempre a validação do cenário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D982B0C-4CBE-4FC1-8452-78E49C308B54}"/>
              </a:ext>
            </a:extLst>
          </p:cNvPr>
          <p:cNvSpPr/>
          <p:nvPr/>
        </p:nvSpPr>
        <p:spPr>
          <a:xfrm>
            <a:off x="780905" y="4013069"/>
            <a:ext cx="5240884" cy="990998"/>
          </a:xfrm>
          <a:prstGeom prst="rect">
            <a:avLst/>
          </a:prstGeom>
          <a:noFill/>
          <a:ln w="28575" cap="flat" cmpd="sng" algn="ctr">
            <a:solidFill>
              <a:srgbClr val="6785C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1" name="Conector Reto 17">
            <a:extLst>
              <a:ext uri="{FF2B5EF4-FFF2-40B4-BE49-F238E27FC236}">
                <a16:creationId xmlns:a16="http://schemas.microsoft.com/office/drawing/2014/main" id="{E4A34203-10E2-4D27-8981-9023229665B6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6021789" y="4508568"/>
            <a:ext cx="713999" cy="5316"/>
          </a:xfrm>
          <a:prstGeom prst="line">
            <a:avLst/>
          </a:prstGeom>
          <a:noFill/>
          <a:ln w="28575" cap="flat" cmpd="sng" algn="ctr">
            <a:solidFill>
              <a:srgbClr val="20539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E33992-3493-47F7-8FE6-524998D4C9C7}"/>
              </a:ext>
            </a:extLst>
          </p:cNvPr>
          <p:cNvSpPr txBox="1"/>
          <p:nvPr/>
        </p:nvSpPr>
        <p:spPr>
          <a:xfrm>
            <a:off x="6982441" y="3620468"/>
            <a:ext cx="545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O que produzo e valido para resolver a necessidade...</a:t>
            </a:r>
          </a:p>
        </p:txBody>
      </p:sp>
    </p:spTree>
    <p:extLst>
      <p:ext uri="{BB962C8B-B14F-4D97-AF65-F5344CB8AC3E}">
        <p14:creationId xmlns:p14="http://schemas.microsoft.com/office/powerpoint/2010/main" val="2451690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Formulação </a:t>
            </a:r>
            <a:r>
              <a:rPr lang="pt-BR" sz="2000" dirty="0" err="1"/>
              <a:t>Feature</a:t>
            </a:r>
            <a:r>
              <a:rPr lang="pt-BR" sz="2000" dirty="0"/>
              <a:t>/</a:t>
            </a:r>
            <a:r>
              <a:rPr lang="pt-BR" sz="2000" dirty="0" err="1"/>
              <a:t>User</a:t>
            </a:r>
            <a:r>
              <a:rPr lang="pt-BR" sz="2000" dirty="0"/>
              <a:t> Stories com </a:t>
            </a:r>
            <a:r>
              <a:rPr lang="pt-BR" sz="2000" dirty="0" err="1"/>
              <a:t>Gherkin</a:t>
            </a:r>
            <a:endParaRPr lang="pt-BR" sz="2000" dirty="0"/>
          </a:p>
        </p:txBody>
      </p:sp>
      <p:sp>
        <p:nvSpPr>
          <p:cNvPr id="4" name="Retângulo Arredondado 10">
            <a:extLst>
              <a:ext uri="{FF2B5EF4-FFF2-40B4-BE49-F238E27FC236}">
                <a16:creationId xmlns:a16="http://schemas.microsoft.com/office/drawing/2014/main" id="{93D684B8-5478-4760-BF47-E965FB030C30}"/>
              </a:ext>
            </a:extLst>
          </p:cNvPr>
          <p:cNvSpPr/>
          <p:nvPr/>
        </p:nvSpPr>
        <p:spPr>
          <a:xfrm>
            <a:off x="186919" y="908870"/>
            <a:ext cx="6387841" cy="5621519"/>
          </a:xfrm>
          <a:prstGeom prst="roundRect">
            <a:avLst>
              <a:gd name="adj" fmla="val 2919"/>
            </a:avLst>
          </a:prstGeom>
          <a:gradFill rotWithShape="1">
            <a:gsLst>
              <a:gs pos="0">
                <a:srgbClr val="205390">
                  <a:lumMod val="110000"/>
                  <a:satMod val="105000"/>
                  <a:tint val="67000"/>
                </a:srgbClr>
              </a:gs>
              <a:gs pos="50000">
                <a:srgbClr val="205390">
                  <a:lumMod val="105000"/>
                  <a:satMod val="103000"/>
                  <a:tint val="73000"/>
                </a:srgbClr>
              </a:gs>
              <a:gs pos="100000">
                <a:srgbClr val="2053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2053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tângulo Arredondado 15">
            <a:extLst>
              <a:ext uri="{FF2B5EF4-FFF2-40B4-BE49-F238E27FC236}">
                <a16:creationId xmlns:a16="http://schemas.microsoft.com/office/drawing/2014/main" id="{DA76D8AD-94DA-4C95-B4B9-4DCF86D73239}"/>
              </a:ext>
            </a:extLst>
          </p:cNvPr>
          <p:cNvSpPr/>
          <p:nvPr/>
        </p:nvSpPr>
        <p:spPr>
          <a:xfrm>
            <a:off x="703278" y="1107654"/>
            <a:ext cx="5738962" cy="5344254"/>
          </a:xfrm>
          <a:prstGeom prst="roundRect">
            <a:avLst>
              <a:gd name="adj" fmla="val 1555"/>
            </a:avLst>
          </a:prstGeom>
          <a:solidFill>
            <a:srgbClr val="FFFFFF"/>
          </a:solidFill>
          <a:ln w="12700" cap="flat" cmpd="sng" algn="ctr">
            <a:solidFill>
              <a:srgbClr val="960F6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Feature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123456 –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Story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7890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Narrativa do Usuário: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Eu, como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[tipo de usuário]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Desejo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[descrever necessidade]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 modo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[beneficio da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DOR: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[premissas para iniciar Sprint validados pelos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TMembers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Regras de Negócio: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[Texto livre com regras que facilitem o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grooming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técnico]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Critérios de Aceite: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[cenários descritivos dos comportamentos esperados pela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‘1’ com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‘2’ com massa ‘e’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‘e’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DOD: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[Validações feitas pelo PO ao final da entrega para finaliza-la]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0F7039-4F88-462B-8395-CCA6ABDB8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49" y="967544"/>
            <a:ext cx="702915" cy="702915"/>
          </a:xfrm>
          <a:prstGeom prst="rect">
            <a:avLst/>
          </a:prstGeom>
        </p:spPr>
      </p:pic>
      <p:cxnSp>
        <p:nvCxnSpPr>
          <p:cNvPr id="8" name="Conector Reto 18">
            <a:extLst>
              <a:ext uri="{FF2B5EF4-FFF2-40B4-BE49-F238E27FC236}">
                <a16:creationId xmlns:a16="http://schemas.microsoft.com/office/drawing/2014/main" id="{7CFC8696-458A-4C3F-921D-4EC25CFF2437}"/>
              </a:ext>
            </a:extLst>
          </p:cNvPr>
          <p:cNvCxnSpPr>
            <a:cxnSpLocks/>
          </p:cNvCxnSpPr>
          <p:nvPr/>
        </p:nvCxnSpPr>
        <p:spPr>
          <a:xfrm>
            <a:off x="580696" y="1670459"/>
            <a:ext cx="0" cy="4451064"/>
          </a:xfrm>
          <a:prstGeom prst="line">
            <a:avLst/>
          </a:prstGeom>
          <a:noFill/>
          <a:ln w="6350" cap="flat" cmpd="sng" algn="ctr">
            <a:solidFill>
              <a:srgbClr val="1993A3"/>
            </a:solidFill>
            <a:prstDash val="solid"/>
            <a:miter lim="800000"/>
          </a:ln>
          <a:effectLst/>
        </p:spPr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B02AFE-E912-4B3E-B353-660C7EB2E77F}"/>
              </a:ext>
            </a:extLst>
          </p:cNvPr>
          <p:cNvSpPr txBox="1"/>
          <p:nvPr/>
        </p:nvSpPr>
        <p:spPr>
          <a:xfrm rot="16200000">
            <a:off x="-85430" y="1718826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Inception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       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E33071-5ECD-4D4A-8963-71AFE64E18DC}"/>
              </a:ext>
            </a:extLst>
          </p:cNvPr>
          <p:cNvSpPr txBox="1"/>
          <p:nvPr/>
        </p:nvSpPr>
        <p:spPr>
          <a:xfrm rot="16200000">
            <a:off x="-105440" y="4252279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Grooming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graphicFrame>
        <p:nvGraphicFramePr>
          <p:cNvPr id="19" name="Table 1">
            <a:extLst>
              <a:ext uri="{FF2B5EF4-FFF2-40B4-BE49-F238E27FC236}">
                <a16:creationId xmlns:a16="http://schemas.microsoft.com/office/drawing/2014/main" id="{0739E0AC-E413-483B-8013-6E1A48B7B809}"/>
              </a:ext>
            </a:extLst>
          </p:cNvPr>
          <p:cNvGraphicFramePr>
            <a:graphicFrameLocks noGrp="1"/>
          </p:cNvGraphicFramePr>
          <p:nvPr/>
        </p:nvGraphicFramePr>
        <p:xfrm>
          <a:off x="6884276" y="2197446"/>
          <a:ext cx="5013341" cy="3340384"/>
        </p:xfrm>
        <a:graphic>
          <a:graphicData uri="http://schemas.openxmlformats.org/drawingml/2006/table">
            <a:tbl>
              <a:tblPr firstRow="1" bandRow="1"/>
              <a:tblGrid>
                <a:gridCol w="308946">
                  <a:extLst>
                    <a:ext uri="{9D8B030D-6E8A-4147-A177-3AD203B41FA5}">
                      <a16:colId xmlns:a16="http://schemas.microsoft.com/office/drawing/2014/main" val="3351805271"/>
                    </a:ext>
                  </a:extLst>
                </a:gridCol>
                <a:gridCol w="1432384">
                  <a:extLst>
                    <a:ext uri="{9D8B030D-6E8A-4147-A177-3AD203B41FA5}">
                      <a16:colId xmlns:a16="http://schemas.microsoft.com/office/drawing/2014/main" val="1001151988"/>
                    </a:ext>
                  </a:extLst>
                </a:gridCol>
                <a:gridCol w="3272011">
                  <a:extLst>
                    <a:ext uri="{9D8B030D-6E8A-4147-A177-3AD203B41FA5}">
                      <a16:colId xmlns:a16="http://schemas.microsoft.com/office/drawing/2014/main" val="30995821"/>
                    </a:ext>
                  </a:extLst>
                </a:gridCol>
              </a:tblGrid>
              <a:tr h="5150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I</a:t>
                      </a: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Independent</a:t>
                      </a: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b="0" dirty="0" err="1">
                          <a:solidFill>
                            <a:schemeClr val="accent2"/>
                          </a:solidFill>
                        </a:rPr>
                        <a:t>Posso</a:t>
                      </a:r>
                      <a:r>
                        <a:rPr lang="en-US" sz="12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accent2"/>
                          </a:solidFill>
                        </a:rPr>
                        <a:t>desenvolver</a:t>
                      </a:r>
                      <a:r>
                        <a:rPr lang="en-US" sz="12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accent2"/>
                          </a:solidFill>
                        </a:rPr>
                        <a:t>esta</a:t>
                      </a:r>
                      <a:r>
                        <a:rPr lang="en-US" sz="1200" b="0" dirty="0">
                          <a:solidFill>
                            <a:schemeClr val="accent2"/>
                          </a:solidFill>
                        </a:rPr>
                        <a:t> Story </a:t>
                      </a:r>
                      <a:r>
                        <a:rPr lang="en-US" sz="1200" b="0" dirty="0" err="1">
                          <a:solidFill>
                            <a:schemeClr val="accent2"/>
                          </a:solidFill>
                        </a:rPr>
                        <a:t>sem</a:t>
                      </a:r>
                      <a:r>
                        <a:rPr lang="en-US" sz="12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accent2"/>
                          </a:solidFill>
                        </a:rPr>
                        <a:t>depender</a:t>
                      </a:r>
                      <a:r>
                        <a:rPr lang="en-US" sz="1200" b="0" dirty="0">
                          <a:solidFill>
                            <a:schemeClr val="accent2"/>
                          </a:solidFill>
                        </a:rPr>
                        <a:t> de </a:t>
                      </a:r>
                      <a:r>
                        <a:rPr lang="en-US" sz="1200" b="0" dirty="0" err="1">
                          <a:solidFill>
                            <a:schemeClr val="accent2"/>
                          </a:solidFill>
                        </a:rPr>
                        <a:t>outra</a:t>
                      </a:r>
                      <a:r>
                        <a:rPr lang="en-US" sz="1200" b="0" dirty="0">
                          <a:solidFill>
                            <a:schemeClr val="accent2"/>
                          </a:solidFill>
                        </a:rPr>
                        <a:t>(s) ?</a:t>
                      </a:r>
                    </a:p>
                  </a:txBody>
                  <a:tcPr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65091"/>
                  </a:ext>
                </a:extLst>
              </a:tr>
              <a:tr h="5150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Negotiable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Ela </a:t>
                      </a:r>
                      <a:r>
                        <a:rPr lang="pt-BR" sz="1200" dirty="0">
                          <a:solidFill>
                            <a:schemeClr val="accent2"/>
                          </a:solidFill>
                        </a:rPr>
                        <a:t>é flexível o suficiente para ser negociada? (ou tem escopo fechado por contrato imutável)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93608"/>
                  </a:ext>
                </a:extLst>
              </a:tr>
              <a:tr h="5150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V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Valuable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Ela 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</a:rPr>
                        <a:t>adiciona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</a:rPr>
                        <a:t>algo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 de Valor de 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</a:rPr>
                        <a:t>Neg</a:t>
                      </a:r>
                      <a:r>
                        <a:rPr lang="pt-BR" sz="1200" dirty="0">
                          <a:solidFill>
                            <a:schemeClr val="accent2"/>
                          </a:solidFill>
                        </a:rPr>
                        <a:t>ócio para o cliente quando entregue?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887390"/>
                  </a:ext>
                </a:extLst>
              </a:tr>
              <a:tr h="5150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E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Estimable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pt-BR" sz="1200" dirty="0">
                          <a:solidFill>
                            <a:schemeClr val="accent2"/>
                          </a:solidFill>
                        </a:rPr>
                        <a:t>É possível estimar, ainda que de forma abstrata, junto ao seu time?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946267"/>
                  </a:ext>
                </a:extLst>
              </a:tr>
              <a:tr h="5150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S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Small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Ela </a:t>
                      </a:r>
                      <a:r>
                        <a:rPr lang="pt-BR" sz="1200" dirty="0">
                          <a:solidFill>
                            <a:schemeClr val="accent2"/>
                          </a:solidFill>
                        </a:rPr>
                        <a:t>é </a:t>
                      </a:r>
                      <a:r>
                        <a:rPr lang="pt-BR" sz="1200" dirty="0" err="1">
                          <a:solidFill>
                            <a:schemeClr val="accent2"/>
                          </a:solidFill>
                        </a:rPr>
                        <a:t>granularizada</a:t>
                      </a:r>
                      <a:r>
                        <a:rPr lang="pt-BR" sz="1200" dirty="0">
                          <a:solidFill>
                            <a:schemeClr val="accent2"/>
                          </a:solidFill>
                        </a:rPr>
                        <a:t> o suficiente a ponto de não precisar ser dividida em novas </a:t>
                      </a:r>
                      <a:r>
                        <a:rPr lang="pt-BR" sz="1200" dirty="0" err="1">
                          <a:solidFill>
                            <a:schemeClr val="accent2"/>
                          </a:solidFill>
                        </a:rPr>
                        <a:t>User</a:t>
                      </a:r>
                      <a:r>
                        <a:rPr lang="pt-BR" sz="12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accent2"/>
                          </a:solidFill>
                        </a:rPr>
                        <a:t>Stories</a:t>
                      </a:r>
                      <a:r>
                        <a:rPr lang="pt-BR" sz="1200" dirty="0">
                          <a:solidFill>
                            <a:schemeClr val="accent2"/>
                          </a:solidFill>
                        </a:rPr>
                        <a:t>?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338"/>
                  </a:ext>
                </a:extLst>
              </a:tr>
              <a:tr h="5150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T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Testable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pt-BR" sz="1200" dirty="0">
                          <a:solidFill>
                            <a:schemeClr val="accent2"/>
                          </a:solidFill>
                        </a:rPr>
                        <a:t>É possível testar os critérios de aceitação dela?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6785C1"/>
                      </a:solidFill>
                    </a:lnL>
                    <a:lnR w="12700" cmpd="sng">
                      <a:solidFill>
                        <a:srgbClr val="6785C1"/>
                      </a:solidFill>
                    </a:lnR>
                    <a:lnT w="12700" cmpd="sng">
                      <a:solidFill>
                        <a:srgbClr val="6785C1"/>
                      </a:solidFill>
                    </a:lnT>
                    <a:lnB w="12700" cmpd="sng">
                      <a:solidFill>
                        <a:srgbClr val="6785C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813090"/>
                  </a:ext>
                </a:extLst>
              </a:tr>
            </a:tbl>
          </a:graphicData>
        </a:graphic>
      </p:graphicFrame>
      <p:sp>
        <p:nvSpPr>
          <p:cNvPr id="20" name="Retângulo 19">
            <a:extLst>
              <a:ext uri="{FF2B5EF4-FFF2-40B4-BE49-F238E27FC236}">
                <a16:creationId xmlns:a16="http://schemas.microsoft.com/office/drawing/2014/main" id="{137CAEBC-8507-4CDD-A31A-AADC50482555}"/>
              </a:ext>
            </a:extLst>
          </p:cNvPr>
          <p:cNvSpPr/>
          <p:nvPr/>
        </p:nvSpPr>
        <p:spPr>
          <a:xfrm>
            <a:off x="7417500" y="1088104"/>
            <a:ext cx="3617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B3663"/>
                </a:solidFill>
                <a:latin typeface="Nunito"/>
              </a:rPr>
              <a:t>INVEST</a:t>
            </a:r>
          </a:p>
          <a:p>
            <a:r>
              <a:rPr lang="pt-BR" b="1" i="1" dirty="0">
                <a:solidFill>
                  <a:srgbClr val="696687"/>
                </a:solidFill>
                <a:latin typeface="Rubik"/>
              </a:rPr>
              <a:t>“INVEST</a:t>
            </a:r>
            <a:r>
              <a:rPr lang="pt-BR" i="1" dirty="0">
                <a:solidFill>
                  <a:srgbClr val="696687"/>
                </a:solidFill>
                <a:latin typeface="Rubik"/>
              </a:rPr>
              <a:t> diz que uma boa </a:t>
            </a:r>
            <a:r>
              <a:rPr lang="pt-BR" i="1" dirty="0" err="1">
                <a:solidFill>
                  <a:srgbClr val="696687"/>
                </a:solidFill>
                <a:latin typeface="Rubik"/>
              </a:rPr>
              <a:t>user</a:t>
            </a:r>
            <a:r>
              <a:rPr lang="pt-BR" i="1" dirty="0">
                <a:solidFill>
                  <a:srgbClr val="696687"/>
                </a:solidFill>
                <a:latin typeface="Rubik"/>
              </a:rPr>
              <a:t> </a:t>
            </a:r>
            <a:r>
              <a:rPr lang="pt-BR" i="1" dirty="0" err="1">
                <a:solidFill>
                  <a:srgbClr val="696687"/>
                </a:solidFill>
                <a:latin typeface="Rubik"/>
              </a:rPr>
              <a:t>story</a:t>
            </a:r>
            <a:r>
              <a:rPr lang="pt-BR" i="1" dirty="0">
                <a:solidFill>
                  <a:srgbClr val="696687"/>
                </a:solidFill>
                <a:latin typeface="Rubik"/>
              </a:rPr>
              <a:t> possui seis características”</a:t>
            </a:r>
          </a:p>
        </p:txBody>
      </p:sp>
    </p:spTree>
    <p:extLst>
      <p:ext uri="{BB962C8B-B14F-4D97-AF65-F5344CB8AC3E}">
        <p14:creationId xmlns:p14="http://schemas.microsoft.com/office/powerpoint/2010/main" val="4129988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Formulação </a:t>
            </a:r>
            <a:r>
              <a:rPr lang="pt-BR" sz="2000" dirty="0" err="1"/>
              <a:t>Feature</a:t>
            </a:r>
            <a:r>
              <a:rPr lang="pt-BR" sz="2000" dirty="0"/>
              <a:t>/</a:t>
            </a:r>
            <a:r>
              <a:rPr lang="pt-BR" sz="2000" dirty="0" err="1"/>
              <a:t>User</a:t>
            </a:r>
            <a:r>
              <a:rPr lang="pt-BR" sz="2000" dirty="0"/>
              <a:t> Stories com </a:t>
            </a:r>
            <a:r>
              <a:rPr lang="pt-BR" sz="2000" dirty="0" err="1"/>
              <a:t>Gherkin</a:t>
            </a:r>
            <a:endParaRPr lang="pt-BR" sz="2000" dirty="0"/>
          </a:p>
        </p:txBody>
      </p:sp>
      <p:sp>
        <p:nvSpPr>
          <p:cNvPr id="4" name="Retângulo Arredondado 10">
            <a:extLst>
              <a:ext uri="{FF2B5EF4-FFF2-40B4-BE49-F238E27FC236}">
                <a16:creationId xmlns:a16="http://schemas.microsoft.com/office/drawing/2014/main" id="{93D684B8-5478-4760-BF47-E965FB030C30}"/>
              </a:ext>
            </a:extLst>
          </p:cNvPr>
          <p:cNvSpPr/>
          <p:nvPr/>
        </p:nvSpPr>
        <p:spPr>
          <a:xfrm>
            <a:off x="186919" y="908870"/>
            <a:ext cx="6387841" cy="5621519"/>
          </a:xfrm>
          <a:prstGeom prst="roundRect">
            <a:avLst>
              <a:gd name="adj" fmla="val 2919"/>
            </a:avLst>
          </a:prstGeom>
          <a:gradFill rotWithShape="1">
            <a:gsLst>
              <a:gs pos="0">
                <a:srgbClr val="205390">
                  <a:lumMod val="110000"/>
                  <a:satMod val="105000"/>
                  <a:tint val="67000"/>
                </a:srgbClr>
              </a:gs>
              <a:gs pos="50000">
                <a:srgbClr val="205390">
                  <a:lumMod val="105000"/>
                  <a:satMod val="103000"/>
                  <a:tint val="73000"/>
                </a:srgbClr>
              </a:gs>
              <a:gs pos="100000">
                <a:srgbClr val="2053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2053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tângulo Arredondado 15">
            <a:extLst>
              <a:ext uri="{FF2B5EF4-FFF2-40B4-BE49-F238E27FC236}">
                <a16:creationId xmlns:a16="http://schemas.microsoft.com/office/drawing/2014/main" id="{DA76D8AD-94DA-4C95-B4B9-4DCF86D73239}"/>
              </a:ext>
            </a:extLst>
          </p:cNvPr>
          <p:cNvSpPr/>
          <p:nvPr/>
        </p:nvSpPr>
        <p:spPr>
          <a:xfrm>
            <a:off x="703278" y="1107654"/>
            <a:ext cx="5738962" cy="5344254"/>
          </a:xfrm>
          <a:prstGeom prst="roundRect">
            <a:avLst>
              <a:gd name="adj" fmla="val 1555"/>
            </a:avLst>
          </a:prstGeom>
          <a:solidFill>
            <a:srgbClr val="FFFFFF"/>
          </a:solidFill>
          <a:ln w="12700" cap="flat" cmpd="sng" algn="ctr">
            <a:solidFill>
              <a:srgbClr val="960F68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Feature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123456 –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Story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7890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Narrativa do Usuário: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Eu, como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[tipo de usuário]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Desejo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[descrever necessidade]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 modo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[beneficio da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DOR: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[premissas para iniciar Sprint validados pelos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TMembers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Regras de Negócio: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[Texto livre com regras que facilitem o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grooming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técnico]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Critérios de Aceite: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[cenários descritivos dos comportamentos esperados pela funcionalidade]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‘1’ com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Cenário: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Verificar funcionalidade na condição ‘2’ com massa ‘e’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Dado que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estou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logado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plataforma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Quando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acesso o menu ‘A’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preencho o campo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a massa ‘e’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Então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sistema apresenta o resultado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xpto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’ com sucesso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DOD: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[Validações feitas pelo PO ao final da entrega para finaliza-la]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0F7039-4F88-462B-8395-CCA6ABDB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649" y="967544"/>
            <a:ext cx="702915" cy="702915"/>
          </a:xfrm>
          <a:prstGeom prst="rect">
            <a:avLst/>
          </a:prstGeom>
        </p:spPr>
      </p:pic>
      <p:cxnSp>
        <p:nvCxnSpPr>
          <p:cNvPr id="8" name="Conector Reto 18">
            <a:extLst>
              <a:ext uri="{FF2B5EF4-FFF2-40B4-BE49-F238E27FC236}">
                <a16:creationId xmlns:a16="http://schemas.microsoft.com/office/drawing/2014/main" id="{7CFC8696-458A-4C3F-921D-4EC25CFF2437}"/>
              </a:ext>
            </a:extLst>
          </p:cNvPr>
          <p:cNvCxnSpPr>
            <a:cxnSpLocks/>
          </p:cNvCxnSpPr>
          <p:nvPr/>
        </p:nvCxnSpPr>
        <p:spPr>
          <a:xfrm>
            <a:off x="580696" y="1670459"/>
            <a:ext cx="0" cy="4451064"/>
          </a:xfrm>
          <a:prstGeom prst="line">
            <a:avLst/>
          </a:prstGeom>
          <a:noFill/>
          <a:ln w="6350" cap="flat" cmpd="sng" algn="ctr">
            <a:solidFill>
              <a:srgbClr val="1993A3"/>
            </a:solidFill>
            <a:prstDash val="solid"/>
            <a:miter lim="800000"/>
          </a:ln>
          <a:effectLst/>
        </p:spPr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B02AFE-E912-4B3E-B353-660C7EB2E77F}"/>
              </a:ext>
            </a:extLst>
          </p:cNvPr>
          <p:cNvSpPr txBox="1"/>
          <p:nvPr/>
        </p:nvSpPr>
        <p:spPr>
          <a:xfrm rot="16200000">
            <a:off x="-85430" y="1718826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Inception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       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E33071-5ECD-4D4A-8963-71AFE64E18DC}"/>
              </a:ext>
            </a:extLst>
          </p:cNvPr>
          <p:cNvSpPr txBox="1"/>
          <p:nvPr/>
        </p:nvSpPr>
        <p:spPr>
          <a:xfrm rot="16200000">
            <a:off x="-105440" y="4252279"/>
            <a:ext cx="107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Grooming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035D994-8599-4309-AA71-55616FEA5E22}"/>
              </a:ext>
            </a:extLst>
          </p:cNvPr>
          <p:cNvSpPr/>
          <p:nvPr/>
        </p:nvSpPr>
        <p:spPr>
          <a:xfrm>
            <a:off x="6823481" y="2945115"/>
            <a:ext cx="518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505050"/>
                </a:solidFill>
                <a:latin typeface="Itau Text" panose="020B0503020204020203" pitchFamily="34" charset="0"/>
                <a:cs typeface="Itau Text" panose="020B0503020204020203" pitchFamily="34" charset="0"/>
              </a:rPr>
              <a:t>Cenários curtos e diretos! </a:t>
            </a:r>
          </a:p>
          <a:p>
            <a:pPr algn="ctr"/>
            <a:r>
              <a:rPr lang="pt-BR" dirty="0">
                <a:solidFill>
                  <a:srgbClr val="505050"/>
                </a:solidFill>
                <a:latin typeface="Itau Text" panose="020B0503020204020203" pitchFamily="34" charset="0"/>
                <a:cs typeface="Itau Text" panose="020B0503020204020203" pitchFamily="34" charset="0"/>
              </a:rPr>
              <a:t>Nada de cenários com 30 passos e varias validações que não estão relacionadas a funcionalidade testada</a:t>
            </a:r>
          </a:p>
        </p:txBody>
      </p:sp>
    </p:spTree>
    <p:extLst>
      <p:ext uri="{BB962C8B-B14F-4D97-AF65-F5344CB8AC3E}">
        <p14:creationId xmlns:p14="http://schemas.microsoft.com/office/powerpoint/2010/main" val="169880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FF69BFB-C4F3-4D71-B2C2-EB8AFB143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275" y="1158043"/>
            <a:ext cx="7415449" cy="454191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TDD – Desenvolvimento Orientado a Testes</a:t>
            </a:r>
          </a:p>
        </p:txBody>
      </p:sp>
    </p:spTree>
    <p:extLst>
      <p:ext uri="{BB962C8B-B14F-4D97-AF65-F5344CB8AC3E}">
        <p14:creationId xmlns:p14="http://schemas.microsoft.com/office/powerpoint/2010/main" val="2090443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Dinâmica: </a:t>
            </a:r>
            <a:r>
              <a:rPr lang="pt-BR" sz="2000" dirty="0" err="1"/>
              <a:t>CTs</a:t>
            </a:r>
            <a:r>
              <a:rPr lang="pt-BR" sz="2000" dirty="0"/>
              <a:t> BDD (</a:t>
            </a:r>
            <a:r>
              <a:rPr lang="pt-BR" sz="2000" dirty="0" err="1"/>
              <a:t>Gherkins</a:t>
            </a:r>
            <a:r>
              <a:rPr lang="pt-BR" sz="2000" dirty="0"/>
              <a:t>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21B7B89-D4E8-4166-AED2-3DB5E466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50" y="250842"/>
            <a:ext cx="531366" cy="53136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FFE4523D-B6F2-4680-96E2-A55F92C22D9D}"/>
              </a:ext>
            </a:extLst>
          </p:cNvPr>
          <p:cNvSpPr/>
          <p:nvPr/>
        </p:nvSpPr>
        <p:spPr>
          <a:xfrm>
            <a:off x="7826134" y="4408131"/>
            <a:ext cx="3940667" cy="2430149"/>
          </a:xfrm>
          <a:prstGeom prst="rect">
            <a:avLst/>
          </a:prstGeom>
          <a:solidFill>
            <a:srgbClr val="6785C1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F33C28F-0D86-4CB8-A7F9-FCB51E0B4792}"/>
              </a:ext>
            </a:extLst>
          </p:cNvPr>
          <p:cNvSpPr txBox="1"/>
          <p:nvPr/>
        </p:nvSpPr>
        <p:spPr>
          <a:xfrm>
            <a:off x="371766" y="1097256"/>
            <a:ext cx="7193102" cy="5047536"/>
          </a:xfrm>
          <a:prstGeom prst="rect">
            <a:avLst/>
          </a:prstGeom>
          <a:noFill/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Narrativa: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</a:b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Como 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um usuário do sistema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</a:b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Desejo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logar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no sistema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</a:b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De forma que 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o sistema apresente um pop-up informando sucesso no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login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</a:b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cs typeface="Itau Text" panose="020B050302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Regras de Negócio: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Existem três tipos de segmentos de usuários: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admins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, gestores e simples, todos usam rotas de validação diferentes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</a:b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Critérios de Aceitação: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</a:b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-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Cenário 01: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Verificar acesso ao Sistema com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Login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e Senha válidos para o tipo ADMIN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   Dado que...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   Quando...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   Então...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</a:b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cs typeface="Itau Text" panose="020B050302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-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Cenário 01: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Verificar acesso ao Sistema com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Login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e Senha inválidos...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   Dado que...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   Quando...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   Então...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</a:br>
            <a:r>
              <a:rPr kumimoji="0" lang="pt-B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DoD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: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</a:b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Itau Text" panose="020B0503020204020203" pitchFamily="34" charset="0"/>
              </a:rPr>
              <a:t>   - Critérios devem ser criados pelo time todo e validados pelo PO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9426862-20DD-45EF-9F14-B3AD744C16DC}"/>
              </a:ext>
            </a:extLst>
          </p:cNvPr>
          <p:cNvSpPr/>
          <p:nvPr/>
        </p:nvSpPr>
        <p:spPr>
          <a:xfrm>
            <a:off x="7826134" y="1101948"/>
            <a:ext cx="3940667" cy="2807465"/>
          </a:xfrm>
          <a:prstGeom prst="rect">
            <a:avLst/>
          </a:prstGeom>
          <a:solidFill>
            <a:srgbClr val="6785C1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27" name="Retângulo de cantos arredondados 6">
            <a:extLst>
              <a:ext uri="{FF2B5EF4-FFF2-40B4-BE49-F238E27FC236}">
                <a16:creationId xmlns:a16="http://schemas.microsoft.com/office/drawing/2014/main" id="{5340607E-15A3-4BF6-A958-9330A61EF528}"/>
              </a:ext>
            </a:extLst>
          </p:cNvPr>
          <p:cNvSpPr/>
          <p:nvPr/>
        </p:nvSpPr>
        <p:spPr>
          <a:xfrm>
            <a:off x="8334810" y="1773127"/>
            <a:ext cx="2882317" cy="467797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993A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Login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28" name="Retângulo de cantos arredondados 7">
            <a:extLst>
              <a:ext uri="{FF2B5EF4-FFF2-40B4-BE49-F238E27FC236}">
                <a16:creationId xmlns:a16="http://schemas.microsoft.com/office/drawing/2014/main" id="{DB5519D6-AA44-4EDF-A54B-052773B0735A}"/>
              </a:ext>
            </a:extLst>
          </p:cNvPr>
          <p:cNvSpPr/>
          <p:nvPr/>
        </p:nvSpPr>
        <p:spPr>
          <a:xfrm>
            <a:off x="8334810" y="2466710"/>
            <a:ext cx="2882317" cy="467797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993A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Senha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7BB762C-0F9D-49C4-BC1B-CE93D4F2AFED}"/>
              </a:ext>
            </a:extLst>
          </p:cNvPr>
          <p:cNvSpPr txBox="1"/>
          <p:nvPr/>
        </p:nvSpPr>
        <p:spPr>
          <a:xfrm>
            <a:off x="9007840" y="1097256"/>
            <a:ext cx="176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FFFF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Sistema</a:t>
            </a:r>
          </a:p>
        </p:txBody>
      </p:sp>
      <p:sp>
        <p:nvSpPr>
          <p:cNvPr id="30" name="Retângulo de cantos arredondados 9">
            <a:extLst>
              <a:ext uri="{FF2B5EF4-FFF2-40B4-BE49-F238E27FC236}">
                <a16:creationId xmlns:a16="http://schemas.microsoft.com/office/drawing/2014/main" id="{FA162D2E-4AF5-472C-8FBA-A6E72A2A11E5}"/>
              </a:ext>
            </a:extLst>
          </p:cNvPr>
          <p:cNvSpPr/>
          <p:nvPr/>
        </p:nvSpPr>
        <p:spPr>
          <a:xfrm>
            <a:off x="9222314" y="3137217"/>
            <a:ext cx="1221608" cy="467797"/>
          </a:xfrm>
          <a:prstGeom prst="roundRect">
            <a:avLst/>
          </a:prstGeom>
          <a:solidFill>
            <a:srgbClr val="20539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Login</a:t>
            </a: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D579E49-30C6-45DC-AFAF-7FAC9E72E9B6}"/>
              </a:ext>
            </a:extLst>
          </p:cNvPr>
          <p:cNvSpPr/>
          <p:nvPr/>
        </p:nvSpPr>
        <p:spPr>
          <a:xfrm>
            <a:off x="7901530" y="709636"/>
            <a:ext cx="3865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05050"/>
                </a:solidFill>
                <a:latin typeface="Itau Display" panose="020B0503020204020204" pitchFamily="34" charset="0"/>
                <a:ea typeface="Calibri" panose="020F0502020204030204" pitchFamily="34" charset="0"/>
                <a:cs typeface="Itau Display" panose="020B0503020204020204" pitchFamily="34" charset="0"/>
              </a:rPr>
              <a:t>Tela 01 : </a:t>
            </a:r>
            <a:r>
              <a:rPr lang="pt-BR" b="1" dirty="0" err="1">
                <a:solidFill>
                  <a:srgbClr val="505050"/>
                </a:solidFill>
                <a:latin typeface="Itau Display" panose="020B0503020204020204" pitchFamily="34" charset="0"/>
                <a:ea typeface="Calibri" panose="020F0502020204030204" pitchFamily="34" charset="0"/>
                <a:cs typeface="Itau Display" panose="020B0503020204020204" pitchFamily="34" charset="0"/>
              </a:rPr>
              <a:t>P</a:t>
            </a:r>
            <a:r>
              <a:rPr lang="en-US" b="1" dirty="0" err="1">
                <a:solidFill>
                  <a:srgbClr val="505050"/>
                </a:solidFill>
                <a:latin typeface="Itau Display" panose="020B0503020204020204" pitchFamily="34" charset="0"/>
                <a:ea typeface="Calibri" panose="020F0502020204030204" pitchFamily="34" charset="0"/>
                <a:cs typeface="Itau Display" panose="020B0503020204020204" pitchFamily="34" charset="0"/>
              </a:rPr>
              <a:t>á</a:t>
            </a:r>
            <a:r>
              <a:rPr lang="pt-BR" b="1" dirty="0" err="1">
                <a:solidFill>
                  <a:srgbClr val="505050"/>
                </a:solidFill>
                <a:latin typeface="Itau Display" panose="020B0503020204020204" pitchFamily="34" charset="0"/>
                <a:ea typeface="Calibri" panose="020F0502020204030204" pitchFamily="34" charset="0"/>
                <a:cs typeface="Itau Display" panose="020B0503020204020204" pitchFamily="34" charset="0"/>
              </a:rPr>
              <a:t>gina</a:t>
            </a:r>
            <a:r>
              <a:rPr lang="pt-BR" b="1" dirty="0">
                <a:solidFill>
                  <a:srgbClr val="505050"/>
                </a:solidFill>
                <a:latin typeface="Itau Display" panose="020B0503020204020204" pitchFamily="34" charset="0"/>
                <a:ea typeface="Calibri" panose="020F0502020204030204" pitchFamily="34" charset="0"/>
                <a:cs typeface="Itau Display" panose="020B0503020204020204" pitchFamily="34" charset="0"/>
              </a:rPr>
              <a:t> de Login do sistema</a:t>
            </a:r>
            <a:endParaRPr lang="pt-BR" dirty="0">
              <a:solidFill>
                <a:srgbClr val="505050"/>
              </a:solidFill>
              <a:latin typeface="Itau Display" panose="020B0503020204020204" pitchFamily="34" charset="0"/>
              <a:cs typeface="Itau Display" panose="020B050302020402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6A58646-76F9-4E5A-9036-85C66FC1A211}"/>
              </a:ext>
            </a:extLst>
          </p:cNvPr>
          <p:cNvSpPr/>
          <p:nvPr/>
        </p:nvSpPr>
        <p:spPr>
          <a:xfrm>
            <a:off x="8257335" y="4035251"/>
            <a:ext cx="4373173" cy="37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05050"/>
                </a:solidFill>
                <a:latin typeface="Itau Display" panose="020B0503020204020204" pitchFamily="34" charset="0"/>
                <a:ea typeface="Calibri" panose="020F0502020204030204" pitchFamily="34" charset="0"/>
                <a:cs typeface="Itau Display" panose="020B0503020204020204" pitchFamily="34" charset="0"/>
              </a:rPr>
              <a:t>Tela 02 : Pagina de mensagem</a:t>
            </a:r>
            <a:endParaRPr lang="pt-BR" dirty="0">
              <a:solidFill>
                <a:srgbClr val="505050"/>
              </a:solidFill>
              <a:latin typeface="Itau Display" panose="020B0503020204020204" pitchFamily="34" charset="0"/>
              <a:cs typeface="Itau Display" panose="020B0503020204020204" pitchFamily="3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6F3BB1A-EF17-48E7-A74D-0851BCC69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" r="1260" b="2151"/>
          <a:stretch/>
        </p:blipFill>
        <p:spPr>
          <a:xfrm>
            <a:off x="8558971" y="5007094"/>
            <a:ext cx="2388869" cy="1452944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3755DBE9-BA54-40C1-AD2E-53E818156BC8}"/>
              </a:ext>
            </a:extLst>
          </p:cNvPr>
          <p:cNvSpPr/>
          <p:nvPr/>
        </p:nvSpPr>
        <p:spPr>
          <a:xfrm>
            <a:off x="8676246" y="5325523"/>
            <a:ext cx="2119312" cy="104651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Logado com sucesso</a:t>
            </a:r>
          </a:p>
        </p:txBody>
      </p:sp>
    </p:spTree>
    <p:extLst>
      <p:ext uri="{BB962C8B-B14F-4D97-AF65-F5344CB8AC3E}">
        <p14:creationId xmlns:p14="http://schemas.microsoft.com/office/powerpoint/2010/main" val="23929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Dinâmica: </a:t>
            </a:r>
            <a:r>
              <a:rPr lang="pt-BR" sz="2000" dirty="0" err="1"/>
              <a:t>CTs</a:t>
            </a:r>
            <a:r>
              <a:rPr lang="pt-BR" sz="2000" dirty="0"/>
              <a:t> BDD (</a:t>
            </a:r>
            <a:r>
              <a:rPr lang="pt-BR" sz="2000" dirty="0" err="1"/>
              <a:t>Gherkins</a:t>
            </a:r>
            <a:r>
              <a:rPr lang="pt-BR" sz="2000" dirty="0"/>
              <a:t>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FBF934-5853-46D9-8036-832C63881D65}"/>
              </a:ext>
            </a:extLst>
          </p:cNvPr>
          <p:cNvSpPr txBox="1"/>
          <p:nvPr/>
        </p:nvSpPr>
        <p:spPr>
          <a:xfrm>
            <a:off x="471340" y="1949141"/>
            <a:ext cx="11349872" cy="2677656"/>
          </a:xfrm>
          <a:prstGeom prst="rect">
            <a:avLst/>
          </a:prstGeom>
          <a:noFill/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Cenário: 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Itau Text" panose="020B0503020204020203" pitchFamily="34" charset="0"/>
                <a:cs typeface="Itau Text" panose="020B0503020204020203" pitchFamily="34" charset="0"/>
              </a:rPr>
              <a:t>Verificar acesso ao Sistema com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Itau Text" panose="020B0503020204020203" pitchFamily="34" charset="0"/>
                <a:cs typeface="Itau Text" panose="020B0503020204020203" pitchFamily="34" charset="0"/>
              </a:rPr>
              <a:t>Login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Itau Text" panose="020B0503020204020203" pitchFamily="34" charset="0"/>
                <a:cs typeface="Itau Text" panose="020B0503020204020203" pitchFamily="34" charset="0"/>
              </a:rPr>
              <a:t> e Senha válidos para o tipo ADMIN</a:t>
            </a: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Dado que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estou na pagina de login</a:t>
            </a:r>
            <a:b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</a:b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Quando 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preencho o campo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login</a:t>
            </a:r>
            <a:b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</a:b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preencho o campo senha</a:t>
            </a:r>
            <a:b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</a:b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clico no botão login</a:t>
            </a:r>
            <a:b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</a:b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Então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o sistema apresenta a   mensagem ‘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Logado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com sucesso’ em um pop-up</a:t>
            </a:r>
          </a:p>
        </p:txBody>
      </p:sp>
    </p:spTree>
    <p:extLst>
      <p:ext uri="{BB962C8B-B14F-4D97-AF65-F5344CB8AC3E}">
        <p14:creationId xmlns:p14="http://schemas.microsoft.com/office/powerpoint/2010/main" val="1487140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Exemplo práticos – API:</a:t>
            </a:r>
          </a:p>
        </p:txBody>
      </p:sp>
      <p:sp>
        <p:nvSpPr>
          <p:cNvPr id="9" name="Retângulo Arredondado 3">
            <a:extLst>
              <a:ext uri="{FF2B5EF4-FFF2-40B4-BE49-F238E27FC236}">
                <a16:creationId xmlns:a16="http://schemas.microsoft.com/office/drawing/2014/main" id="{AC0FFB28-5D4D-4A7D-82F5-2BAEF1A7F693}"/>
              </a:ext>
            </a:extLst>
          </p:cNvPr>
          <p:cNvSpPr/>
          <p:nvPr/>
        </p:nvSpPr>
        <p:spPr>
          <a:xfrm>
            <a:off x="137115" y="785234"/>
            <a:ext cx="11679747" cy="1947743"/>
          </a:xfrm>
          <a:prstGeom prst="roundRect">
            <a:avLst>
              <a:gd name="adj" fmla="val 6205"/>
            </a:avLst>
          </a:prstGeom>
          <a:ln>
            <a:solidFill>
              <a:srgbClr val="9273B3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História de Usuário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 Como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um usuário do sistema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 Desejo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realizar as requisições da API para cancelamento de apólices através dos dados da apólice selecionada enviadas através do verbo Patch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  De modo que 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seja possível requisitar o cancelamento de apólices em diversos canais via API</a:t>
            </a:r>
            <a:endParaRPr kumimoji="0" lang="pt-BR" sz="13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Cenário: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 Verificar Cancelamento de apólices de Seguro API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 Dado que 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possuo</a:t>
            </a: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a rota da API para cancelamento das apólices de Seguro</a:t>
            </a:r>
            <a:b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</a:b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 </a:t>
            </a: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Quando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Realizo a requisição para cancelar as apólices passando os dados da apólice como parâmetro através do verbo patch</a:t>
            </a:r>
            <a:b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</a:b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 </a:t>
            </a: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Então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a API ira retornar código de retorno 200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B3D75C7-1E19-47EA-B5B9-DDACCDD21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19145" r="30720" b="16203"/>
          <a:stretch/>
        </p:blipFill>
        <p:spPr>
          <a:xfrm>
            <a:off x="413283" y="2829040"/>
            <a:ext cx="5219577" cy="390554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15E92FC-9AA8-4288-9397-D7965A80A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18400" r="28222" b="17866"/>
          <a:stretch/>
        </p:blipFill>
        <p:spPr>
          <a:xfrm>
            <a:off x="6152895" y="2829040"/>
            <a:ext cx="5523325" cy="39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6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Exemplo práticos – </a:t>
            </a:r>
            <a:r>
              <a:rPr lang="pt-BR" sz="2000" dirty="0" err="1"/>
              <a:t>Bankline</a:t>
            </a:r>
            <a:r>
              <a:rPr lang="pt-BR" sz="2000" dirty="0"/>
              <a:t>:</a:t>
            </a:r>
          </a:p>
        </p:txBody>
      </p:sp>
      <p:sp>
        <p:nvSpPr>
          <p:cNvPr id="16" name="Retângulo Arredondado 3">
            <a:extLst>
              <a:ext uri="{FF2B5EF4-FFF2-40B4-BE49-F238E27FC236}">
                <a16:creationId xmlns:a16="http://schemas.microsoft.com/office/drawing/2014/main" id="{366ACD6D-46EC-4881-8F58-DC4E4E94C34B}"/>
              </a:ext>
            </a:extLst>
          </p:cNvPr>
          <p:cNvSpPr/>
          <p:nvPr/>
        </p:nvSpPr>
        <p:spPr>
          <a:xfrm>
            <a:off x="137116" y="785234"/>
            <a:ext cx="11012666" cy="2359462"/>
          </a:xfrm>
          <a:prstGeom prst="roundRect">
            <a:avLst>
              <a:gd name="adj" fmla="val 6205"/>
            </a:avLst>
          </a:prstGeom>
          <a:ln>
            <a:solidFill>
              <a:srgbClr val="9273B3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História de Usuário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Como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um cliente Itaú Unibanco 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logado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no canal BKL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Desejo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acessar o menu seguros, opção Cancelamento de apólices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De modo que 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eu consiga cancelar uma ou mais apólices contratadas para meu CPF dos produtos Vida AP e Viagem  e consiga visualizar os comprovantes   destes cancelamentos. </a:t>
            </a:r>
            <a:endParaRPr kumimoji="0" lang="pt-BR" sz="13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Cenário: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 Verificar lista de apólices de seguros de Vida AP segmento Varejo no BKL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Dado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 que estou 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logado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no BKL como um cliente Varejo</a:t>
            </a:r>
            <a:b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</a:b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</a:t>
            </a: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Quando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 clico no menu seguros</a:t>
            </a:r>
            <a:b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</a:b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</a:t>
            </a: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Quando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 clico na opção cancelamento no menu Seguros de Vida e AP</a:t>
            </a:r>
            <a:b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</a:b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 </a:t>
            </a:r>
            <a:r>
              <a:rPr kumimoji="0" lang="pt-BR" sz="13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Então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 o Canal apresenta as apólices de seguros de Vida e AP contratadas para o meu CPF. 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2412EE2-6183-4888-A54D-65C8A738D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t="18495" r="29749" b="7097"/>
          <a:stretch/>
        </p:blipFill>
        <p:spPr>
          <a:xfrm>
            <a:off x="1147534" y="3240759"/>
            <a:ext cx="4707576" cy="350400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5B053E8-44A8-4011-B513-3C299CC2F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t="15152" r="41174" b="17204"/>
          <a:stretch/>
        </p:blipFill>
        <p:spPr>
          <a:xfrm>
            <a:off x="6105832" y="3240759"/>
            <a:ext cx="4321277" cy="350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68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Exemplo práticos – </a:t>
            </a:r>
            <a:r>
              <a:rPr lang="pt-BR" sz="2000" dirty="0" err="1"/>
              <a:t>Bankline</a:t>
            </a:r>
            <a:r>
              <a:rPr lang="pt-BR" sz="2000" dirty="0"/>
              <a:t>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28553E-4A6E-4861-BB8C-2F4395447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t="15152" r="41174" b="17204"/>
          <a:stretch/>
        </p:blipFill>
        <p:spPr>
          <a:xfrm>
            <a:off x="2312994" y="816129"/>
            <a:ext cx="7168902" cy="58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4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PERGUNTAS E RESPOSTAS</a:t>
            </a:r>
          </a:p>
        </p:txBody>
      </p:sp>
      <p:pic>
        <p:nvPicPr>
          <p:cNvPr id="5" name="Picture 2" descr="Cucumber BDD (Part 1): Starting with Feature Mapping | by Thilina Ashen  Gamage | Agile Vision | Medium">
            <a:extLst>
              <a:ext uri="{FF2B5EF4-FFF2-40B4-BE49-F238E27FC236}">
                <a16:creationId xmlns:a16="http://schemas.microsoft.com/office/drawing/2014/main" id="{1521E22F-41F6-4931-91F9-7E3511A7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49" y="1638155"/>
            <a:ext cx="6041243" cy="32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786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7429BA-F604-4A32-B003-B2AF4EBBA193}"/>
              </a:ext>
            </a:extLst>
          </p:cNvPr>
          <p:cNvSpPr txBox="1">
            <a:spLocks/>
          </p:cNvSpPr>
          <p:nvPr/>
        </p:nvSpPr>
        <p:spPr>
          <a:xfrm>
            <a:off x="-500514" y="2153652"/>
            <a:ext cx="5922154" cy="25506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4000" b="1" dirty="0">
                <a:ea typeface="+mn-lt"/>
                <a:cs typeface="+mn-lt"/>
              </a:rPr>
              <a:t>Testes de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4000" b="1" dirty="0">
                <a:ea typeface="+mn-lt"/>
                <a:cs typeface="+mn-lt"/>
              </a:rPr>
              <a:t>Performance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5E951F94-6343-4DDB-AA65-58D482FDC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44436"/>
            <a:ext cx="7571874" cy="42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81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Conceito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9E3E7928-59C1-4D14-B494-B57228495F6A}"/>
              </a:ext>
            </a:extLst>
          </p:cNvPr>
          <p:cNvSpPr txBox="1">
            <a:spLocks/>
          </p:cNvSpPr>
          <p:nvPr/>
        </p:nvSpPr>
        <p:spPr>
          <a:xfrm>
            <a:off x="4581727" y="909363"/>
            <a:ext cx="7363225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O Teste de Performance (TP) consiste em um processo que avalia a capacidade de resposta, robustez, disponibilidade, confiabilidade e escalabilidade de uma aplicação, conforme a quantidade de conexões simultâneas, avaliando seu desempenho em alta carga de trabalho e considerando seu comportamento em circunstâncias normais.​</a:t>
            </a:r>
          </a:p>
          <a:p>
            <a:pPr marL="0" marR="0" lvl="0" indent="-22860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3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A0ABB906-A95C-4545-8A61-FB2955D41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89" y="1997240"/>
            <a:ext cx="4603788" cy="25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áfico 2">
            <a:extLst>
              <a:ext uri="{FF2B5EF4-FFF2-40B4-BE49-F238E27FC236}">
                <a16:creationId xmlns:a16="http://schemas.microsoft.com/office/drawing/2014/main" id="{9AA1D334-1BF9-4571-AC9C-BFF2606B4B2A}"/>
              </a:ext>
            </a:extLst>
          </p:cNvPr>
          <p:cNvSpPr/>
          <p:nvPr/>
        </p:nvSpPr>
        <p:spPr>
          <a:xfrm>
            <a:off x="1824559" y="989209"/>
            <a:ext cx="8203582" cy="5170528"/>
          </a:xfrm>
          <a:custGeom>
            <a:avLst/>
            <a:gdLst>
              <a:gd name="connsiteX0" fmla="*/ 3505110 w 5635818"/>
              <a:gd name="connsiteY0" fmla="*/ 1203 h 3552124"/>
              <a:gd name="connsiteX1" fmla="*/ 1973908 w 5635818"/>
              <a:gd name="connsiteY1" fmla="*/ 422315 h 3552124"/>
              <a:gd name="connsiteX2" fmla="*/ 665055 w 5635818"/>
              <a:gd name="connsiteY2" fmla="*/ 1035434 h 3552124"/>
              <a:gd name="connsiteX3" fmla="*/ 39630 w 5635818"/>
              <a:gd name="connsiteY3" fmla="*/ 1963101 h 3552124"/>
              <a:gd name="connsiteX4" fmla="*/ 231604 w 5635818"/>
              <a:gd name="connsiteY4" fmla="*/ 3052533 h 3552124"/>
              <a:gd name="connsiteX5" fmla="*/ 729298 w 5635818"/>
              <a:gd name="connsiteY5" fmla="*/ 3467885 h 3552124"/>
              <a:gd name="connsiteX6" fmla="*/ 1666750 w 5635818"/>
              <a:gd name="connsiteY6" fmla="*/ 3445873 h 3552124"/>
              <a:gd name="connsiteX7" fmla="*/ 3062129 w 5635818"/>
              <a:gd name="connsiteY7" fmla="*/ 3088123 h 3552124"/>
              <a:gd name="connsiteX8" fmla="*/ 4193955 w 5635818"/>
              <a:gd name="connsiteY8" fmla="*/ 3446216 h 3552124"/>
              <a:gd name="connsiteX9" fmla="*/ 5542643 w 5635818"/>
              <a:gd name="connsiteY9" fmla="*/ 2591649 h 3552124"/>
              <a:gd name="connsiteX10" fmla="*/ 4962675 w 5635818"/>
              <a:gd name="connsiteY10" fmla="*/ 851039 h 3552124"/>
              <a:gd name="connsiteX11" fmla="*/ 3505110 w 5635818"/>
              <a:gd name="connsiteY11" fmla="*/ 1203 h 355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5818" h="3552124">
                <a:moveTo>
                  <a:pt x="3505110" y="1203"/>
                </a:moveTo>
                <a:cubicBezTo>
                  <a:pt x="2938854" y="26027"/>
                  <a:pt x="2508900" y="235315"/>
                  <a:pt x="1973908" y="422315"/>
                </a:cubicBezTo>
                <a:cubicBezTo>
                  <a:pt x="1539978" y="574069"/>
                  <a:pt x="1055037" y="795426"/>
                  <a:pt x="665055" y="1035434"/>
                </a:cubicBezTo>
                <a:cubicBezTo>
                  <a:pt x="341235" y="1234915"/>
                  <a:pt x="129309" y="1593625"/>
                  <a:pt x="39630" y="1963101"/>
                </a:cubicBezTo>
                <a:cubicBezTo>
                  <a:pt x="-50050" y="2332577"/>
                  <a:pt x="11862" y="2742168"/>
                  <a:pt x="231604" y="3052533"/>
                </a:cubicBezTo>
                <a:cubicBezTo>
                  <a:pt x="357690" y="3230825"/>
                  <a:pt x="532181" y="3373733"/>
                  <a:pt x="729298" y="3467885"/>
                </a:cubicBezTo>
                <a:cubicBezTo>
                  <a:pt x="1045301" y="3618747"/>
                  <a:pt x="1334565" y="3557031"/>
                  <a:pt x="1666750" y="3445873"/>
                </a:cubicBezTo>
                <a:cubicBezTo>
                  <a:pt x="2062354" y="3313594"/>
                  <a:pt x="2646093" y="3117199"/>
                  <a:pt x="3062129" y="3088123"/>
                </a:cubicBezTo>
                <a:cubicBezTo>
                  <a:pt x="3491534" y="3058088"/>
                  <a:pt x="3771680" y="3481943"/>
                  <a:pt x="4193955" y="3446216"/>
                </a:cubicBezTo>
                <a:cubicBezTo>
                  <a:pt x="4760210" y="3398214"/>
                  <a:pt x="5308434" y="3109518"/>
                  <a:pt x="5542643" y="2591649"/>
                </a:cubicBezTo>
                <a:cubicBezTo>
                  <a:pt x="5821897" y="1974004"/>
                  <a:pt x="5435343" y="1336748"/>
                  <a:pt x="4962675" y="851039"/>
                </a:cubicBezTo>
                <a:cubicBezTo>
                  <a:pt x="4534161" y="411001"/>
                  <a:pt x="4124090" y="-25952"/>
                  <a:pt x="3505110" y="1203"/>
                </a:cubicBezTo>
                <a:close/>
              </a:path>
            </a:pathLst>
          </a:custGeom>
          <a:solidFill>
            <a:srgbClr val="E7E7E7"/>
          </a:solidFill>
          <a:ln w="6848" cap="flat">
            <a:noFill/>
            <a:prstDash val="solid"/>
            <a:miter/>
          </a:ln>
        </p:spPr>
        <p:txBody>
          <a:bodyPr rtlCol="0" anchor="ctr"/>
          <a:lstStyle/>
          <a:p>
            <a:endParaRPr lang="es-ES">
              <a:solidFill>
                <a:srgbClr val="6785C1"/>
              </a:solidFill>
            </a:endParaRPr>
          </a:p>
        </p:txBody>
      </p:sp>
      <p:sp>
        <p:nvSpPr>
          <p:cNvPr id="16" name="Gráfico 4">
            <a:extLst>
              <a:ext uri="{FF2B5EF4-FFF2-40B4-BE49-F238E27FC236}">
                <a16:creationId xmlns:a16="http://schemas.microsoft.com/office/drawing/2014/main" id="{7F548E09-6837-42B3-AEEB-38C5288507CB}"/>
              </a:ext>
            </a:extLst>
          </p:cNvPr>
          <p:cNvSpPr/>
          <p:nvPr/>
        </p:nvSpPr>
        <p:spPr>
          <a:xfrm>
            <a:off x="259518" y="1011486"/>
            <a:ext cx="4034185" cy="3302989"/>
          </a:xfrm>
          <a:custGeom>
            <a:avLst/>
            <a:gdLst>
              <a:gd name="connsiteX0" fmla="*/ 1781450 w 3474565"/>
              <a:gd name="connsiteY0" fmla="*/ 102950 h 2844800"/>
              <a:gd name="connsiteX1" fmla="*/ 1841672 w 3474565"/>
              <a:gd name="connsiteY1" fmla="*/ 90216 h 2844800"/>
              <a:gd name="connsiteX2" fmla="*/ 2564501 w 3474565"/>
              <a:gd name="connsiteY2" fmla="*/ 266 h 2844800"/>
              <a:gd name="connsiteX3" fmla="*/ 3191224 w 3474565"/>
              <a:gd name="connsiteY3" fmla="*/ 157028 h 2844800"/>
              <a:gd name="connsiteX4" fmla="*/ 3476290 w 3474565"/>
              <a:gd name="connsiteY4" fmla="*/ 741106 h 2844800"/>
              <a:gd name="connsiteX5" fmla="*/ 3058583 w 3474565"/>
              <a:gd name="connsiteY5" fmla="*/ 1364253 h 2844800"/>
              <a:gd name="connsiteX6" fmla="*/ 2345240 w 3474565"/>
              <a:gd name="connsiteY6" fmla="*/ 1767564 h 2844800"/>
              <a:gd name="connsiteX7" fmla="*/ 1777168 w 3474565"/>
              <a:gd name="connsiteY7" fmla="*/ 2504503 h 2844800"/>
              <a:gd name="connsiteX8" fmla="*/ 1090548 w 3474565"/>
              <a:gd name="connsiteY8" fmla="*/ 2842140 h 2844800"/>
              <a:gd name="connsiteX9" fmla="*/ 365063 w 3474565"/>
              <a:gd name="connsiteY9" fmla="*/ 2613473 h 2844800"/>
              <a:gd name="connsiteX10" fmla="*/ 24057 w 3474565"/>
              <a:gd name="connsiteY10" fmla="*/ 1984203 h 2844800"/>
              <a:gd name="connsiteX11" fmla="*/ 55171 w 3474565"/>
              <a:gd name="connsiteY11" fmla="*/ 1260702 h 2844800"/>
              <a:gd name="connsiteX12" fmla="*/ 130679 w 3474565"/>
              <a:gd name="connsiteY12" fmla="*/ 1003532 h 2844800"/>
              <a:gd name="connsiteX13" fmla="*/ 1186492 w 3474565"/>
              <a:gd name="connsiteY13" fmla="*/ 175127 h 2844800"/>
              <a:gd name="connsiteX14" fmla="*/ 1214245 w 3474565"/>
              <a:gd name="connsiteY14" fmla="*/ 172634 h 2844800"/>
              <a:gd name="connsiteX15" fmla="*/ 1781450 w 3474565"/>
              <a:gd name="connsiteY15" fmla="*/ 10295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4565" h="2844800">
                <a:moveTo>
                  <a:pt x="1781450" y="102950"/>
                </a:moveTo>
                <a:cubicBezTo>
                  <a:pt x="1801506" y="98615"/>
                  <a:pt x="1821562" y="94280"/>
                  <a:pt x="1841672" y="90216"/>
                </a:cubicBezTo>
                <a:cubicBezTo>
                  <a:pt x="2200349" y="16902"/>
                  <a:pt x="2179047" y="7419"/>
                  <a:pt x="2564501" y="266"/>
                </a:cubicBezTo>
                <a:cubicBezTo>
                  <a:pt x="2790050" y="-3906"/>
                  <a:pt x="2998144" y="40635"/>
                  <a:pt x="3191224" y="157028"/>
                </a:cubicBezTo>
                <a:cubicBezTo>
                  <a:pt x="3384303" y="273421"/>
                  <a:pt x="3484746" y="515744"/>
                  <a:pt x="3476290" y="741106"/>
                </a:cubicBezTo>
                <a:cubicBezTo>
                  <a:pt x="3465991" y="1014857"/>
                  <a:pt x="3297900" y="1230737"/>
                  <a:pt x="3058583" y="1364253"/>
                </a:cubicBezTo>
                <a:cubicBezTo>
                  <a:pt x="2819266" y="1497769"/>
                  <a:pt x="2549703" y="1585172"/>
                  <a:pt x="2345240" y="1767564"/>
                </a:cubicBezTo>
                <a:cubicBezTo>
                  <a:pt x="2113241" y="1974503"/>
                  <a:pt x="1992201" y="2279845"/>
                  <a:pt x="1777168" y="2504503"/>
                </a:cubicBezTo>
                <a:cubicBezTo>
                  <a:pt x="1596989" y="2692693"/>
                  <a:pt x="1350029" y="2818407"/>
                  <a:pt x="1090548" y="2842140"/>
                </a:cubicBezTo>
                <a:cubicBezTo>
                  <a:pt x="831067" y="2865874"/>
                  <a:pt x="561341" y="2784865"/>
                  <a:pt x="365063" y="2613473"/>
                </a:cubicBezTo>
                <a:cubicBezTo>
                  <a:pt x="181903" y="2453568"/>
                  <a:pt x="68452" y="2223329"/>
                  <a:pt x="24057" y="1984203"/>
                </a:cubicBezTo>
                <a:cubicBezTo>
                  <a:pt x="-20337" y="1745077"/>
                  <a:pt x="586" y="1497606"/>
                  <a:pt x="55171" y="1260702"/>
                </a:cubicBezTo>
                <a:cubicBezTo>
                  <a:pt x="75107" y="1173527"/>
                  <a:pt x="100323" y="1087646"/>
                  <a:pt x="130679" y="1003532"/>
                </a:cubicBezTo>
                <a:cubicBezTo>
                  <a:pt x="296168" y="548527"/>
                  <a:pt x="704660" y="222811"/>
                  <a:pt x="1186492" y="175127"/>
                </a:cubicBezTo>
                <a:cubicBezTo>
                  <a:pt x="1195653" y="174205"/>
                  <a:pt x="1204922" y="173393"/>
                  <a:pt x="1214245" y="172634"/>
                </a:cubicBezTo>
                <a:cubicBezTo>
                  <a:pt x="1573085" y="143048"/>
                  <a:pt x="1732177" y="113787"/>
                  <a:pt x="1781450" y="102950"/>
                </a:cubicBezTo>
                <a:close/>
              </a:path>
            </a:pathLst>
          </a:custGeom>
          <a:solidFill>
            <a:srgbClr val="505050"/>
          </a:solidFill>
          <a:ln w="54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>
              <a:solidFill>
                <a:srgbClr val="D76734"/>
              </a:solidFill>
            </a:endParaRPr>
          </a:p>
        </p:txBody>
      </p:sp>
      <p:sp>
        <p:nvSpPr>
          <p:cNvPr id="17" name="Gráfico 1">
            <a:extLst>
              <a:ext uri="{FF2B5EF4-FFF2-40B4-BE49-F238E27FC236}">
                <a16:creationId xmlns:a16="http://schemas.microsoft.com/office/drawing/2014/main" id="{EB70B3C7-7FC8-40A6-9062-00A597A6DF33}"/>
              </a:ext>
            </a:extLst>
          </p:cNvPr>
          <p:cNvSpPr/>
          <p:nvPr/>
        </p:nvSpPr>
        <p:spPr>
          <a:xfrm>
            <a:off x="8035963" y="3679761"/>
            <a:ext cx="3856000" cy="2044679"/>
          </a:xfrm>
          <a:custGeom>
            <a:avLst/>
            <a:gdLst>
              <a:gd name="connsiteX0" fmla="*/ 5053611 w 5127540"/>
              <a:gd name="connsiteY0" fmla="*/ 587687 h 2718925"/>
              <a:gd name="connsiteX1" fmla="*/ 4737097 w 5127540"/>
              <a:gd name="connsiteY1" fmla="*/ 1940068 h 2718925"/>
              <a:gd name="connsiteX2" fmla="*/ 3446475 w 5127540"/>
              <a:gd name="connsiteY2" fmla="*/ 2599186 h 2718925"/>
              <a:gd name="connsiteX3" fmla="*/ 521308 w 5127540"/>
              <a:gd name="connsiteY3" fmla="*/ 2359731 h 2718925"/>
              <a:gd name="connsiteX4" fmla="*/ 10643 w 5127540"/>
              <a:gd name="connsiteY4" fmla="*/ 1903963 h 2718925"/>
              <a:gd name="connsiteX5" fmla="*/ 330576 w 5127540"/>
              <a:gd name="connsiteY5" fmla="*/ 1314273 h 2718925"/>
              <a:gd name="connsiteX6" fmla="*/ 1021845 w 5127540"/>
              <a:gd name="connsiteY6" fmla="*/ 1123379 h 2718925"/>
              <a:gd name="connsiteX7" fmla="*/ 2219601 w 5127540"/>
              <a:gd name="connsiteY7" fmla="*/ 715983 h 2718925"/>
              <a:gd name="connsiteX8" fmla="*/ 3147622 w 5127540"/>
              <a:gd name="connsiteY8" fmla="*/ 214689 h 2718925"/>
              <a:gd name="connsiteX9" fmla="*/ 4168509 w 5127540"/>
              <a:gd name="connsiteY9" fmla="*/ 10959 h 2718925"/>
              <a:gd name="connsiteX10" fmla="*/ 5053611 w 5127540"/>
              <a:gd name="connsiteY10" fmla="*/ 587687 h 271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27540" h="2718925">
                <a:moveTo>
                  <a:pt x="5053611" y="587687"/>
                </a:moveTo>
                <a:cubicBezTo>
                  <a:pt x="5241874" y="1039788"/>
                  <a:pt x="5073742" y="1584205"/>
                  <a:pt x="4737097" y="1940068"/>
                </a:cubicBezTo>
                <a:cubicBezTo>
                  <a:pt x="4400451" y="2295931"/>
                  <a:pt x="3924160" y="2489101"/>
                  <a:pt x="3446475" y="2599186"/>
                </a:cubicBezTo>
                <a:cubicBezTo>
                  <a:pt x="2477940" y="2822391"/>
                  <a:pt x="1440594" y="2737472"/>
                  <a:pt x="521308" y="2359731"/>
                </a:cubicBezTo>
                <a:cubicBezTo>
                  <a:pt x="301647" y="2269501"/>
                  <a:pt x="65020" y="2134882"/>
                  <a:pt x="10643" y="1903963"/>
                </a:cubicBezTo>
                <a:cubicBezTo>
                  <a:pt x="-44304" y="1670325"/>
                  <a:pt x="121170" y="1431882"/>
                  <a:pt x="330576" y="1314273"/>
                </a:cubicBezTo>
                <a:cubicBezTo>
                  <a:pt x="539983" y="1196663"/>
                  <a:pt x="785851" y="1168336"/>
                  <a:pt x="1021845" y="1123379"/>
                </a:cubicBezTo>
                <a:cubicBezTo>
                  <a:pt x="1438163" y="1044043"/>
                  <a:pt x="1841327" y="906921"/>
                  <a:pt x="2219601" y="715983"/>
                </a:cubicBezTo>
                <a:cubicBezTo>
                  <a:pt x="2533520" y="557526"/>
                  <a:pt x="2828575" y="362775"/>
                  <a:pt x="3147622" y="214689"/>
                </a:cubicBezTo>
                <a:cubicBezTo>
                  <a:pt x="3466669" y="66602"/>
                  <a:pt x="3819710" y="-34441"/>
                  <a:pt x="4168509" y="10959"/>
                </a:cubicBezTo>
                <a:cubicBezTo>
                  <a:pt x="4517308" y="56359"/>
                  <a:pt x="4934475" y="257053"/>
                  <a:pt x="5053611" y="587687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6319" cap="flat">
            <a:noFill/>
            <a:prstDash val="solid"/>
            <a:miter/>
          </a:ln>
        </p:spPr>
        <p:txBody>
          <a:bodyPr rtlCol="0" anchor="ctr"/>
          <a:lstStyle/>
          <a:p>
            <a:endParaRPr lang="es-ES">
              <a:solidFill>
                <a:srgbClr val="9AAE04"/>
              </a:solidFill>
            </a:endParaRPr>
          </a:p>
        </p:txBody>
      </p:sp>
      <p:sp>
        <p:nvSpPr>
          <p:cNvPr id="18" name="Gráfico 3">
            <a:extLst>
              <a:ext uri="{FF2B5EF4-FFF2-40B4-BE49-F238E27FC236}">
                <a16:creationId xmlns:a16="http://schemas.microsoft.com/office/drawing/2014/main" id="{38EF4026-8CF8-4249-BF19-75DBA9452C73}"/>
              </a:ext>
            </a:extLst>
          </p:cNvPr>
          <p:cNvSpPr/>
          <p:nvPr/>
        </p:nvSpPr>
        <p:spPr>
          <a:xfrm rot="10800000">
            <a:off x="2693504" y="4258282"/>
            <a:ext cx="3754477" cy="2264576"/>
          </a:xfrm>
          <a:custGeom>
            <a:avLst/>
            <a:gdLst>
              <a:gd name="connsiteX0" fmla="*/ 19763 w 3429439"/>
              <a:gd name="connsiteY0" fmla="*/ 1219404 h 2068524"/>
              <a:gd name="connsiteX1" fmla="*/ 131627 w 3429439"/>
              <a:gd name="connsiteY1" fmla="*/ 816017 h 2068524"/>
              <a:gd name="connsiteX2" fmla="*/ 506645 w 3429439"/>
              <a:gd name="connsiteY2" fmla="*/ 573570 h 2068524"/>
              <a:gd name="connsiteX3" fmla="*/ 2886182 w 3429439"/>
              <a:gd name="connsiteY3" fmla="*/ 2035 h 2068524"/>
              <a:gd name="connsiteX4" fmla="*/ 3150520 w 3429439"/>
              <a:gd name="connsiteY4" fmla="*/ 18228 h 2068524"/>
              <a:gd name="connsiteX5" fmla="*/ 3367981 w 3429439"/>
              <a:gd name="connsiteY5" fmla="*/ 159914 h 2068524"/>
              <a:gd name="connsiteX6" fmla="*/ 3353178 w 3429439"/>
              <a:gd name="connsiteY6" fmla="*/ 578606 h 2068524"/>
              <a:gd name="connsiteX7" fmla="*/ 2980184 w 3429439"/>
              <a:gd name="connsiteY7" fmla="*/ 857289 h 2068524"/>
              <a:gd name="connsiteX8" fmla="*/ 2422147 w 3429439"/>
              <a:gd name="connsiteY8" fmla="*/ 1397030 h 2068524"/>
              <a:gd name="connsiteX9" fmla="*/ 1891892 w 3429439"/>
              <a:gd name="connsiteY9" fmla="*/ 1938105 h 2068524"/>
              <a:gd name="connsiteX10" fmla="*/ 1105242 w 3429439"/>
              <a:gd name="connsiteY10" fmla="*/ 2001494 h 2068524"/>
              <a:gd name="connsiteX11" fmla="*/ 652705 w 3429439"/>
              <a:gd name="connsiteY11" fmla="*/ 1399696 h 2068524"/>
              <a:gd name="connsiteX12" fmla="*/ 19763 w 3429439"/>
              <a:gd name="connsiteY12" fmla="*/ 1219404 h 206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439" h="2068524">
                <a:moveTo>
                  <a:pt x="19763" y="1219404"/>
                </a:moveTo>
                <a:cubicBezTo>
                  <a:pt x="-34516" y="1107980"/>
                  <a:pt x="29632" y="925663"/>
                  <a:pt x="131627" y="816017"/>
                </a:cubicBezTo>
                <a:cubicBezTo>
                  <a:pt x="233622" y="706370"/>
                  <a:pt x="370553" y="636366"/>
                  <a:pt x="506645" y="573570"/>
                </a:cubicBezTo>
                <a:cubicBezTo>
                  <a:pt x="1254712" y="228853"/>
                  <a:pt x="2063225" y="34658"/>
                  <a:pt x="2886182" y="2035"/>
                </a:cubicBezTo>
                <a:cubicBezTo>
                  <a:pt x="2974706" y="-1421"/>
                  <a:pt x="3064513" y="-2902"/>
                  <a:pt x="3150520" y="18228"/>
                </a:cubicBezTo>
                <a:cubicBezTo>
                  <a:pt x="3236528" y="39358"/>
                  <a:pt x="3319624" y="85615"/>
                  <a:pt x="3367981" y="159914"/>
                </a:cubicBezTo>
                <a:cubicBezTo>
                  <a:pt x="3453051" y="290691"/>
                  <a:pt x="3452558" y="458394"/>
                  <a:pt x="3353178" y="578606"/>
                </a:cubicBezTo>
                <a:cubicBezTo>
                  <a:pt x="3253799" y="698817"/>
                  <a:pt x="3112131" y="774202"/>
                  <a:pt x="2980184" y="857289"/>
                </a:cubicBezTo>
                <a:cubicBezTo>
                  <a:pt x="2765140" y="992755"/>
                  <a:pt x="2567664" y="1188055"/>
                  <a:pt x="2422147" y="1397030"/>
                </a:cubicBezTo>
                <a:cubicBezTo>
                  <a:pt x="2277518" y="1604771"/>
                  <a:pt x="2097707" y="1790840"/>
                  <a:pt x="1891892" y="1938105"/>
                </a:cubicBezTo>
                <a:cubicBezTo>
                  <a:pt x="1686076" y="2085370"/>
                  <a:pt x="1329365" y="2119138"/>
                  <a:pt x="1105242" y="2001494"/>
                </a:cubicBezTo>
                <a:cubicBezTo>
                  <a:pt x="878751" y="1882467"/>
                  <a:pt x="872238" y="1531213"/>
                  <a:pt x="652705" y="1399696"/>
                </a:cubicBezTo>
                <a:cubicBezTo>
                  <a:pt x="475607" y="1293456"/>
                  <a:pt x="96149" y="1359757"/>
                  <a:pt x="19763" y="1219404"/>
                </a:cubicBezTo>
              </a:path>
            </a:pathLst>
          </a:custGeom>
          <a:solidFill>
            <a:srgbClr val="960F68"/>
          </a:solidFill>
          <a:ln w="49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solidFill>
                <a:srgbClr val="960F68"/>
              </a:solidFill>
            </a:endParaRPr>
          </a:p>
        </p:txBody>
      </p:sp>
      <p:sp>
        <p:nvSpPr>
          <p:cNvPr id="19" name="Gráfico 2">
            <a:extLst>
              <a:ext uri="{FF2B5EF4-FFF2-40B4-BE49-F238E27FC236}">
                <a16:creationId xmlns:a16="http://schemas.microsoft.com/office/drawing/2014/main" id="{478C148E-93C1-4E99-82B9-919F73E80E33}"/>
              </a:ext>
            </a:extLst>
          </p:cNvPr>
          <p:cNvSpPr/>
          <p:nvPr/>
        </p:nvSpPr>
        <p:spPr>
          <a:xfrm rot="2091667">
            <a:off x="6509371" y="781830"/>
            <a:ext cx="3538216" cy="2230055"/>
          </a:xfrm>
          <a:custGeom>
            <a:avLst/>
            <a:gdLst>
              <a:gd name="connsiteX0" fmla="*/ 3505110 w 5635818"/>
              <a:gd name="connsiteY0" fmla="*/ 1203 h 3552124"/>
              <a:gd name="connsiteX1" fmla="*/ 1973908 w 5635818"/>
              <a:gd name="connsiteY1" fmla="*/ 422315 h 3552124"/>
              <a:gd name="connsiteX2" fmla="*/ 665055 w 5635818"/>
              <a:gd name="connsiteY2" fmla="*/ 1035434 h 3552124"/>
              <a:gd name="connsiteX3" fmla="*/ 39630 w 5635818"/>
              <a:gd name="connsiteY3" fmla="*/ 1963101 h 3552124"/>
              <a:gd name="connsiteX4" fmla="*/ 231604 w 5635818"/>
              <a:gd name="connsiteY4" fmla="*/ 3052533 h 3552124"/>
              <a:gd name="connsiteX5" fmla="*/ 729298 w 5635818"/>
              <a:gd name="connsiteY5" fmla="*/ 3467885 h 3552124"/>
              <a:gd name="connsiteX6" fmla="*/ 1666750 w 5635818"/>
              <a:gd name="connsiteY6" fmla="*/ 3445873 h 3552124"/>
              <a:gd name="connsiteX7" fmla="*/ 3062129 w 5635818"/>
              <a:gd name="connsiteY7" fmla="*/ 3088123 h 3552124"/>
              <a:gd name="connsiteX8" fmla="*/ 4193955 w 5635818"/>
              <a:gd name="connsiteY8" fmla="*/ 3446216 h 3552124"/>
              <a:gd name="connsiteX9" fmla="*/ 5542643 w 5635818"/>
              <a:gd name="connsiteY9" fmla="*/ 2591649 h 3552124"/>
              <a:gd name="connsiteX10" fmla="*/ 4962675 w 5635818"/>
              <a:gd name="connsiteY10" fmla="*/ 851039 h 3552124"/>
              <a:gd name="connsiteX11" fmla="*/ 3505110 w 5635818"/>
              <a:gd name="connsiteY11" fmla="*/ 1203 h 355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35818" h="3552124">
                <a:moveTo>
                  <a:pt x="3505110" y="1203"/>
                </a:moveTo>
                <a:cubicBezTo>
                  <a:pt x="2938854" y="26027"/>
                  <a:pt x="2508900" y="235315"/>
                  <a:pt x="1973908" y="422315"/>
                </a:cubicBezTo>
                <a:cubicBezTo>
                  <a:pt x="1539978" y="574069"/>
                  <a:pt x="1055037" y="795426"/>
                  <a:pt x="665055" y="1035434"/>
                </a:cubicBezTo>
                <a:cubicBezTo>
                  <a:pt x="341235" y="1234915"/>
                  <a:pt x="129309" y="1593625"/>
                  <a:pt x="39630" y="1963101"/>
                </a:cubicBezTo>
                <a:cubicBezTo>
                  <a:pt x="-50050" y="2332577"/>
                  <a:pt x="11862" y="2742168"/>
                  <a:pt x="231604" y="3052533"/>
                </a:cubicBezTo>
                <a:cubicBezTo>
                  <a:pt x="357690" y="3230825"/>
                  <a:pt x="532181" y="3373733"/>
                  <a:pt x="729298" y="3467885"/>
                </a:cubicBezTo>
                <a:cubicBezTo>
                  <a:pt x="1045301" y="3618747"/>
                  <a:pt x="1334565" y="3557031"/>
                  <a:pt x="1666750" y="3445873"/>
                </a:cubicBezTo>
                <a:cubicBezTo>
                  <a:pt x="2062354" y="3313594"/>
                  <a:pt x="2646093" y="3117199"/>
                  <a:pt x="3062129" y="3088123"/>
                </a:cubicBezTo>
                <a:cubicBezTo>
                  <a:pt x="3491534" y="3058088"/>
                  <a:pt x="3771680" y="3481943"/>
                  <a:pt x="4193955" y="3446216"/>
                </a:cubicBezTo>
                <a:cubicBezTo>
                  <a:pt x="4760210" y="3398214"/>
                  <a:pt x="5308434" y="3109518"/>
                  <a:pt x="5542643" y="2591649"/>
                </a:cubicBezTo>
                <a:cubicBezTo>
                  <a:pt x="5821897" y="1974004"/>
                  <a:pt x="5435343" y="1336748"/>
                  <a:pt x="4962675" y="851039"/>
                </a:cubicBezTo>
                <a:cubicBezTo>
                  <a:pt x="4534161" y="411001"/>
                  <a:pt x="4124090" y="-25952"/>
                  <a:pt x="3505110" y="120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848" cap="flat">
            <a:noFill/>
            <a:prstDash val="solid"/>
            <a:miter/>
          </a:ln>
        </p:spPr>
        <p:txBody>
          <a:bodyPr rtlCol="0" anchor="ctr"/>
          <a:lstStyle/>
          <a:p>
            <a:endParaRPr lang="es-ES">
              <a:solidFill>
                <a:srgbClr val="6785C1"/>
              </a:solidFill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991DE8E9-EDE3-4A71-9032-E215725995F0}"/>
              </a:ext>
            </a:extLst>
          </p:cNvPr>
          <p:cNvSpPr txBox="1">
            <a:spLocks/>
          </p:cNvSpPr>
          <p:nvPr/>
        </p:nvSpPr>
        <p:spPr>
          <a:xfrm>
            <a:off x="3326274" y="4981949"/>
            <a:ext cx="2910301" cy="11300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Certificar de que a aplicação atende aos requisitos mínimos de qualidade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139A820F-5830-4BC1-84F3-486F8E3BF127}"/>
              </a:ext>
            </a:extLst>
          </p:cNvPr>
          <p:cNvSpPr txBox="1">
            <a:spLocks/>
          </p:cNvSpPr>
          <p:nvPr/>
        </p:nvSpPr>
        <p:spPr>
          <a:xfrm>
            <a:off x="633048" y="1461000"/>
            <a:ext cx="2461846" cy="21691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Ajudar no dimensionamento da infraestrutura quando há previsão de crescimento no volume de acessos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4AE5F5B1-DABC-4F75-AF18-43AE6B8AD26C}"/>
              </a:ext>
            </a:extLst>
          </p:cNvPr>
          <p:cNvSpPr txBox="1">
            <a:spLocks/>
          </p:cNvSpPr>
          <p:nvPr/>
        </p:nvSpPr>
        <p:spPr>
          <a:xfrm>
            <a:off x="9066691" y="4484936"/>
            <a:ext cx="2460509" cy="99799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Auxiliar nas tomadas de decisão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243CB007-F9CD-47BD-A911-8FC3B83E8CB3}"/>
              </a:ext>
            </a:extLst>
          </p:cNvPr>
          <p:cNvSpPr txBox="1">
            <a:spLocks/>
          </p:cNvSpPr>
          <p:nvPr/>
        </p:nvSpPr>
        <p:spPr>
          <a:xfrm>
            <a:off x="6819247" y="1400392"/>
            <a:ext cx="2802988" cy="6945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Verificar a capacidade da aplicação de cumprir o papel para o qual foi desenvolvida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1F775B2B-B550-4631-8ACD-E1511230C825}"/>
              </a:ext>
            </a:extLst>
          </p:cNvPr>
          <p:cNvSpPr txBox="1">
            <a:spLocks/>
          </p:cNvSpPr>
          <p:nvPr/>
        </p:nvSpPr>
        <p:spPr>
          <a:xfrm>
            <a:off x="3947787" y="3397551"/>
            <a:ext cx="4088176" cy="4254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b="1" kern="1200" dirty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Principais Objetivos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800" b="1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15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/>
              <a:t>Tipos de Testes</a:t>
            </a:r>
            <a:endParaRPr lang="pt-BR" sz="2000" dirty="0"/>
          </a:p>
        </p:txBody>
      </p:sp>
      <p:sp>
        <p:nvSpPr>
          <p:cNvPr id="4" name="Espaço Reservado para Texto 6">
            <a:extLst>
              <a:ext uri="{FF2B5EF4-FFF2-40B4-BE49-F238E27FC236}">
                <a16:creationId xmlns:a16="http://schemas.microsoft.com/office/drawing/2014/main" id="{ED794D9A-AD8C-4191-8D2F-7B42EAD450B1}"/>
              </a:ext>
            </a:extLst>
          </p:cNvPr>
          <p:cNvSpPr txBox="1">
            <a:spLocks/>
          </p:cNvSpPr>
          <p:nvPr/>
        </p:nvSpPr>
        <p:spPr>
          <a:xfrm>
            <a:off x="3696620" y="4466613"/>
            <a:ext cx="4052339" cy="2752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Testes de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Stress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 testes de stress, o objetivo é definir como a solução irá desempenhar diante de uma quantidade elevada de tráfego ou processamento de dados. O objetivo é encontrar o limite da aplicação.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E3720BC4-66E7-45E7-8D69-930695F37761}"/>
              </a:ext>
            </a:extLst>
          </p:cNvPr>
          <p:cNvSpPr txBox="1">
            <a:spLocks/>
          </p:cNvSpPr>
          <p:nvPr/>
        </p:nvSpPr>
        <p:spPr>
          <a:xfrm>
            <a:off x="97613" y="2844369"/>
            <a:ext cx="3851731" cy="2752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Testes de Escalabilidade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objetivo dos testes de escalabilidade é determinar a eficácia da aplicação software diante de um aumento  na “ampliação” para suportar um aumento na carga do usuário. Isso ajuda a planejar a adição de capacidade ao seu sistema de software.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5C344B29-3D34-4E40-834C-0984101A03CD}"/>
              </a:ext>
            </a:extLst>
          </p:cNvPr>
          <p:cNvSpPr txBox="1">
            <a:spLocks/>
          </p:cNvSpPr>
          <p:nvPr/>
        </p:nvSpPr>
        <p:spPr>
          <a:xfrm>
            <a:off x="6786023" y="1015077"/>
            <a:ext cx="4591037" cy="24473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Testes de Volume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 testes de volume avaliam a quantidade de dados que o sistema pode gerenciar. O objetivo é verificar a capacidade da solução de acordo com seus requisitos e encontrar gargalos.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76D87DE8-E692-4F13-AC0C-CB185F33F10F}"/>
              </a:ext>
            </a:extLst>
          </p:cNvPr>
          <p:cNvSpPr txBox="1">
            <a:spLocks/>
          </p:cNvSpPr>
          <p:nvPr/>
        </p:nvSpPr>
        <p:spPr>
          <a:xfrm>
            <a:off x="7300741" y="3159178"/>
            <a:ext cx="3851731" cy="29858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Testes de Resistência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objetivo do teste de resistência, é avaliar se a aplicação consegue se manter funcional durante longos períodos de tempo enquanto é utilizada.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1ACB3841-7AC0-40DB-B275-466629A4569D}"/>
              </a:ext>
            </a:extLst>
          </p:cNvPr>
          <p:cNvSpPr txBox="1">
            <a:spLocks/>
          </p:cNvSpPr>
          <p:nvPr/>
        </p:nvSpPr>
        <p:spPr>
          <a:xfrm>
            <a:off x="918272" y="1015077"/>
            <a:ext cx="4487705" cy="1622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Testes de Carga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960F6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Testes de Carga são usados para avaliar a capacidade da aplicação de manter a qualidade de desempenho diante de quantidades diversas de usuários.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01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>
            <a:normAutofit/>
          </a:bodyPr>
          <a:lstStyle/>
          <a:p>
            <a:r>
              <a:rPr lang="pt-BR" sz="2000" dirty="0"/>
              <a:t>TDD – Desenvolvimento Orientado a Testes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A5B5D8B-65DD-46FD-9165-0D215FD7AB8C}"/>
              </a:ext>
            </a:extLst>
          </p:cNvPr>
          <p:cNvSpPr/>
          <p:nvPr/>
        </p:nvSpPr>
        <p:spPr>
          <a:xfrm>
            <a:off x="336000" y="1195471"/>
            <a:ext cx="1152000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 conceito básico do TDD é que todo o código de produção seja gravado em resposta a um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caso de teste. Robert C. Martin, descreve essas </a:t>
            </a:r>
            <a:r>
              <a:rPr lang="pt-BR" sz="2400" dirty="0">
                <a:solidFill>
                  <a:srgbClr val="2F5497"/>
                </a:solidFill>
                <a:latin typeface="Calibri" panose="020F0502020204030204" pitchFamily="34" charset="0"/>
              </a:rPr>
              <a:t>três leis do TDD: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Wingdings-Regular"/>
              </a:rPr>
              <a:t>§ </a:t>
            </a: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Você não tem permissão para escrever nenhum código de produção, a menos que seja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aprovado no teste unitário.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Wingdings-Regular"/>
              </a:rPr>
              <a:t>§ </a:t>
            </a: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Você não tem permissão para escrever mais testes unitários que o suficiente para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falhar; e falhas de compilação são falhas.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Wingdings-Regular"/>
              </a:rPr>
              <a:t>§ </a:t>
            </a: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Você não tem permissão para escrever mais código de produção que o suficiente para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passar no único teste unitário com falha.</a:t>
            </a:r>
          </a:p>
        </p:txBody>
      </p:sp>
    </p:spTree>
    <p:extLst>
      <p:ext uri="{BB962C8B-B14F-4D97-AF65-F5344CB8AC3E}">
        <p14:creationId xmlns:p14="http://schemas.microsoft.com/office/powerpoint/2010/main" val="1176734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Teste de Performance x Teste Funcional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EE6F4DD3-1B4A-4CF1-9115-A0CF44211FB8}"/>
              </a:ext>
            </a:extLst>
          </p:cNvPr>
          <p:cNvGraphicFramePr>
            <a:graphicFrameLocks/>
          </p:cNvGraphicFramePr>
          <p:nvPr/>
        </p:nvGraphicFramePr>
        <p:xfrm>
          <a:off x="2186561" y="1941342"/>
          <a:ext cx="7818878" cy="3261360"/>
        </p:xfrm>
        <a:graphic>
          <a:graphicData uri="http://schemas.openxmlformats.org/drawingml/2006/table">
            <a:tbl>
              <a:tblPr firstRow="1" bandRow="1"/>
              <a:tblGrid>
                <a:gridCol w="3909439">
                  <a:extLst>
                    <a:ext uri="{9D8B030D-6E8A-4147-A177-3AD203B41FA5}">
                      <a16:colId xmlns:a16="http://schemas.microsoft.com/office/drawing/2014/main" val="324459698"/>
                    </a:ext>
                  </a:extLst>
                </a:gridCol>
                <a:gridCol w="3909439">
                  <a:extLst>
                    <a:ext uri="{9D8B030D-6E8A-4147-A177-3AD203B41FA5}">
                      <a16:colId xmlns:a16="http://schemas.microsoft.com/office/drawing/2014/main" val="3969998217"/>
                    </a:ext>
                  </a:extLst>
                </a:gridCol>
              </a:tblGrid>
              <a:tr h="416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2200" b="1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Teste de Performance</a:t>
                      </a: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2200" b="1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Teste Funcional</a:t>
                      </a: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82364"/>
                  </a:ext>
                </a:extLst>
              </a:tr>
              <a:tr h="6253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1800" b="0" i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testa o front-</a:t>
                      </a:r>
                      <a:r>
                        <a:rPr lang="pt-BR" sz="1800" b="0" i="0" kern="12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r>
                        <a:rPr lang="pt-BR" sz="1800" b="0" i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 aplicação, ou seja, as funcionalidades.</a:t>
                      </a:r>
                      <a:endParaRPr lang="pt-BR" sz="1800" dirty="0">
                        <a:solidFill>
                          <a:schemeClr val="bg2"/>
                        </a:solidFill>
                      </a:endParaRP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1800" dirty="0">
                          <a:solidFill>
                            <a:schemeClr val="bg2"/>
                          </a:solidFill>
                        </a:rPr>
                        <a:t>Teste o front-</a:t>
                      </a:r>
                      <a:r>
                        <a:rPr lang="pt-BR" sz="1800" dirty="0" err="1">
                          <a:solidFill>
                            <a:schemeClr val="bg2"/>
                          </a:solidFill>
                        </a:rPr>
                        <a:t>end</a:t>
                      </a:r>
                      <a:r>
                        <a:rPr lang="pt-BR" sz="1800" dirty="0">
                          <a:solidFill>
                            <a:schemeClr val="bg2"/>
                          </a:solidFill>
                        </a:rPr>
                        <a:t> da aplicação, bem como usabilidade e funcionalidades.</a:t>
                      </a: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384869"/>
                  </a:ext>
                </a:extLst>
              </a:tr>
              <a:tr h="897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1800" dirty="0">
                          <a:solidFill>
                            <a:schemeClr val="bg2"/>
                          </a:solidFill>
                        </a:rPr>
                        <a:t>Testa a escalabilidade da aplicação e monitora o uso dos recursos de hardware.</a:t>
                      </a: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1800" dirty="0">
                          <a:solidFill>
                            <a:schemeClr val="bg2"/>
                          </a:solidFill>
                        </a:rPr>
                        <a:t>Não teste a escalabilidade da aplicação e monitora o uso dos recursos de hardware.</a:t>
                      </a: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158271"/>
                  </a:ext>
                </a:extLst>
              </a:tr>
              <a:tr h="897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1800" dirty="0">
                          <a:solidFill>
                            <a:schemeClr val="bg2"/>
                          </a:solidFill>
                        </a:rPr>
                        <a:t>Projetado para determinar como uma aplicação / sistema irá realizar ao longo do tempo.</a:t>
                      </a: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1800" dirty="0">
                          <a:solidFill>
                            <a:schemeClr val="bg2"/>
                          </a:solidFill>
                        </a:rPr>
                        <a:t>Não pode determinar como uma aplicação / sistema irá realizar ao longo do tempo.</a:t>
                      </a: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347555"/>
                  </a:ext>
                </a:extLst>
              </a:tr>
              <a:tr h="3534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1800" dirty="0">
                          <a:solidFill>
                            <a:schemeClr val="bg2"/>
                          </a:solidFill>
                        </a:rPr>
                        <a:t>Vários usuários.</a:t>
                      </a: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pt-BR" sz="1800" dirty="0">
                          <a:solidFill>
                            <a:schemeClr val="bg2"/>
                          </a:solidFill>
                        </a:rPr>
                        <a:t>Um usuário.</a:t>
                      </a:r>
                    </a:p>
                  </a:txBody>
                  <a:tcPr marL="77525" marR="77525">
                    <a:lnL w="12700" cmpd="sng">
                      <a:solidFill>
                        <a:srgbClr val="505050"/>
                      </a:solidFill>
                    </a:lnL>
                    <a:lnR w="12700" cmpd="sng">
                      <a:solidFill>
                        <a:srgbClr val="505050"/>
                      </a:solidFill>
                    </a:lnR>
                    <a:lnT w="12700" cmpd="sng">
                      <a:solidFill>
                        <a:srgbClr val="505050"/>
                      </a:solidFill>
                    </a:lnT>
                    <a:lnB w="12700" cmpd="sng">
                      <a:solidFill>
                        <a:srgbClr val="50505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46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131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Ciclo de vida de um Teste de Performance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CA72B3-8B88-4D36-9CCD-93575801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192750"/>
            <a:ext cx="11534488" cy="5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9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Ferramentas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4C53B446-6AFF-4158-9E0F-334660650D77}"/>
              </a:ext>
            </a:extLst>
          </p:cNvPr>
          <p:cNvSpPr txBox="1">
            <a:spLocks/>
          </p:cNvSpPr>
          <p:nvPr/>
        </p:nvSpPr>
        <p:spPr>
          <a:xfrm>
            <a:off x="1664603" y="1570865"/>
            <a:ext cx="9664332" cy="21860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Existem diversas ferramentas utilizadas para se realizar os testes de performance, sendo as mais utilizadas o </a:t>
            </a:r>
            <a:r>
              <a:rPr kumimoji="0" lang="pt-BR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Jmeter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o </a:t>
            </a:r>
            <a:r>
              <a:rPr kumimoji="0" lang="pt-BR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LoadRunner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sendo o último o mais completo.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2" descr="LoadRunner - Introduction | What is LoadRuner | Advantage | Uses | Future">
            <a:extLst>
              <a:ext uri="{FF2B5EF4-FFF2-40B4-BE49-F238E27FC236}">
                <a16:creationId xmlns:a16="http://schemas.microsoft.com/office/drawing/2014/main" id="{6C958E34-C3EE-4B7C-B544-4855BD45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82" y="3383280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ndex of /pub/apache/jmeter">
            <a:extLst>
              <a:ext uri="{FF2B5EF4-FFF2-40B4-BE49-F238E27FC236}">
                <a16:creationId xmlns:a16="http://schemas.microsoft.com/office/drawing/2014/main" id="{1A1B23EF-DEA3-4F37-8CF3-9B622D7A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04" y="4009294"/>
            <a:ext cx="49625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72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/>
              <a:t>Ferramentas</a:t>
            </a:r>
            <a:endParaRPr lang="pt-BR" sz="2000" dirty="0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4C53B446-6AFF-4158-9E0F-334660650D77}"/>
              </a:ext>
            </a:extLst>
          </p:cNvPr>
          <p:cNvSpPr txBox="1">
            <a:spLocks/>
          </p:cNvSpPr>
          <p:nvPr/>
        </p:nvSpPr>
        <p:spPr>
          <a:xfrm>
            <a:off x="1512216" y="1162781"/>
            <a:ext cx="9664332" cy="21860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4" descr="Index of /pub/apache/jmeter">
            <a:extLst>
              <a:ext uri="{FF2B5EF4-FFF2-40B4-BE49-F238E27FC236}">
                <a16:creationId xmlns:a16="http://schemas.microsoft.com/office/drawing/2014/main" id="{1A1B23EF-DEA3-4F37-8CF3-9B622D7A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56" y="866205"/>
            <a:ext cx="3518687" cy="119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63A1EA-31DC-4CD6-86B4-8311A12BB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52" y="2188568"/>
            <a:ext cx="10291967" cy="42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95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39"/>
            <a:ext cx="6644640" cy="970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Ferramentas</a:t>
            </a:r>
          </a:p>
          <a:p>
            <a:endParaRPr lang="pt-BR" sz="2000" dirty="0"/>
          </a:p>
          <a:p>
            <a:r>
              <a:rPr lang="pt-BR" sz="1600" dirty="0"/>
              <a:t>execução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4C53B446-6AFF-4158-9E0F-334660650D77}"/>
              </a:ext>
            </a:extLst>
          </p:cNvPr>
          <p:cNvSpPr txBox="1">
            <a:spLocks/>
          </p:cNvSpPr>
          <p:nvPr/>
        </p:nvSpPr>
        <p:spPr>
          <a:xfrm>
            <a:off x="1512216" y="1162781"/>
            <a:ext cx="9664332" cy="21860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4" descr="Index of /pub/apache/jmeter">
            <a:extLst>
              <a:ext uri="{FF2B5EF4-FFF2-40B4-BE49-F238E27FC236}">
                <a16:creationId xmlns:a16="http://schemas.microsoft.com/office/drawing/2014/main" id="{1A1B23EF-DEA3-4F37-8CF3-9B622D7A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277994"/>
            <a:ext cx="3518687" cy="119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A381C8F-A7B6-41CF-AE59-DF8A9501F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56" y="998237"/>
            <a:ext cx="7562576" cy="52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4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A4A7623-C08F-4770-B920-65245F1B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7" y="1417882"/>
            <a:ext cx="10708106" cy="524777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6EB7794-DEB5-4438-AA9C-302FAB5D925A}"/>
              </a:ext>
            </a:extLst>
          </p:cNvPr>
          <p:cNvSpPr txBox="1">
            <a:spLocks/>
          </p:cNvSpPr>
          <p:nvPr/>
        </p:nvSpPr>
        <p:spPr>
          <a:xfrm>
            <a:off x="381001" y="192339"/>
            <a:ext cx="6644640" cy="970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Ferramentas</a:t>
            </a:r>
          </a:p>
          <a:p>
            <a:endParaRPr lang="pt-BR" sz="2000" dirty="0"/>
          </a:p>
          <a:p>
            <a:r>
              <a:rPr lang="pt-BR" sz="1600" dirty="0"/>
              <a:t>Relatório Grafana</a:t>
            </a:r>
          </a:p>
        </p:txBody>
      </p:sp>
    </p:spTree>
    <p:extLst>
      <p:ext uri="{BB962C8B-B14F-4D97-AF65-F5344CB8AC3E}">
        <p14:creationId xmlns:p14="http://schemas.microsoft.com/office/powerpoint/2010/main" val="3370226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75738" y="182715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Alguns Conceitos</a:t>
            </a:r>
          </a:p>
        </p:txBody>
      </p:sp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CDEEBC0E-2AF6-40B2-AA2C-845AC4570BBA}"/>
              </a:ext>
            </a:extLst>
          </p:cNvPr>
          <p:cNvSpPr txBox="1">
            <a:spLocks/>
          </p:cNvSpPr>
          <p:nvPr/>
        </p:nvSpPr>
        <p:spPr>
          <a:xfrm>
            <a:off x="478302" y="1237957"/>
            <a:ext cx="11422966" cy="4994031"/>
          </a:xfrm>
          <a:custGeom>
            <a:avLst/>
            <a:gdLst>
              <a:gd name="connsiteX0" fmla="*/ 0 w 7190719"/>
              <a:gd name="connsiteY0" fmla="*/ 0 h 4123767"/>
              <a:gd name="connsiteX1" fmla="*/ 7190719 w 7190719"/>
              <a:gd name="connsiteY1" fmla="*/ 0 h 4123767"/>
              <a:gd name="connsiteX2" fmla="*/ 7038033 w 7190719"/>
              <a:gd name="connsiteY2" fmla="*/ 246968 h 4123767"/>
              <a:gd name="connsiteX3" fmla="*/ 6645680 w 7190719"/>
              <a:gd name="connsiteY3" fmla="*/ 1107550 h 4123767"/>
              <a:gd name="connsiteX4" fmla="*/ 5653891 w 7190719"/>
              <a:gd name="connsiteY4" fmla="*/ 2764138 h 4123767"/>
              <a:gd name="connsiteX5" fmla="*/ 5257618 w 7190719"/>
              <a:gd name="connsiteY5" fmla="*/ 3193653 h 4123767"/>
              <a:gd name="connsiteX6" fmla="*/ 5181343 w 7190719"/>
              <a:gd name="connsiteY6" fmla="*/ 3292675 h 4123767"/>
              <a:gd name="connsiteX7" fmla="*/ 4722305 w 7190719"/>
              <a:gd name="connsiteY7" fmla="*/ 3446633 h 4123767"/>
              <a:gd name="connsiteX8" fmla="*/ 3233843 w 7190719"/>
              <a:gd name="connsiteY8" fmla="*/ 3898415 h 4123767"/>
              <a:gd name="connsiteX9" fmla="*/ 162574 w 7190719"/>
              <a:gd name="connsiteY9" fmla="*/ 3912586 h 4123767"/>
              <a:gd name="connsiteX10" fmla="*/ 0 w 7190719"/>
              <a:gd name="connsiteY10" fmla="*/ 3853739 h 412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90719" h="4123767">
                <a:moveTo>
                  <a:pt x="0" y="0"/>
                </a:moveTo>
                <a:lnTo>
                  <a:pt x="7190719" y="0"/>
                </a:lnTo>
                <a:lnTo>
                  <a:pt x="7038033" y="246968"/>
                </a:lnTo>
                <a:cubicBezTo>
                  <a:pt x="6883542" y="522572"/>
                  <a:pt x="6752300" y="811394"/>
                  <a:pt x="6645680" y="1107550"/>
                </a:cubicBezTo>
                <a:cubicBezTo>
                  <a:pt x="6431105" y="1703399"/>
                  <a:pt x="6082910" y="2299950"/>
                  <a:pt x="5653891" y="2764138"/>
                </a:cubicBezTo>
                <a:cubicBezTo>
                  <a:pt x="5522262" y="2906508"/>
                  <a:pt x="5383553" y="3045822"/>
                  <a:pt x="5257618" y="3193653"/>
                </a:cubicBezTo>
                <a:lnTo>
                  <a:pt x="5181343" y="3292675"/>
                </a:lnTo>
                <a:lnTo>
                  <a:pt x="4722305" y="3446633"/>
                </a:lnTo>
                <a:cubicBezTo>
                  <a:pt x="4230498" y="3612360"/>
                  <a:pt x="3737565" y="3773971"/>
                  <a:pt x="3233843" y="3898415"/>
                </a:cubicBezTo>
                <a:cubicBezTo>
                  <a:pt x="2226399" y="4147306"/>
                  <a:pt x="1147045" y="4240790"/>
                  <a:pt x="162574" y="3912586"/>
                </a:cubicBezTo>
                <a:lnTo>
                  <a:pt x="0" y="385373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600" kern="1200" dirty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Usuário virtual : 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Como o nome sugere, não se trata de um usuário real, mas sim de uma ferramenta gerada com o intuito de simular o comportamento de usuários reais ao utilizar uma aplicação.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Script de usuário virtual: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Para que o usuário virtual possa simular o comportamento de um usuário, suas ações são planejadas em um script. </a:t>
            </a:r>
            <a:endParaRPr lang="pt-BR" sz="1800" dirty="0">
              <a:solidFill>
                <a:srgbClr val="505050"/>
              </a:solidFill>
              <a:latin typeface="Arial" panose="020B0604020202020204"/>
            </a:endParaRPr>
          </a:p>
          <a:p>
            <a:pPr marL="457200" lvl="1" indent="0" algn="just">
              <a:lnSpc>
                <a:spcPct val="100000"/>
              </a:lnSpc>
              <a:buNone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Ramp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up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60F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velocidade de aceleração durante o teste de carga é a velocidade na qual novos usuários simultâneos estão tentando acessar o aplicativo.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É importante ressaltar que os scripts gerados pelo teste de </a:t>
            </a:r>
            <a:r>
              <a:rPr lang="pt-BR" sz="1800" dirty="0">
                <a:latin typeface="Arial" panose="020B0604020202020204"/>
              </a:rPr>
              <a:t>performance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não funcionam a nível de interface gráfica, mas  trabalham a nível de protocolo, normalmente o HTTP, com </a:t>
            </a: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requisições e respostas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637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7429BA-F604-4A32-B003-B2AF4EBBA193}"/>
              </a:ext>
            </a:extLst>
          </p:cNvPr>
          <p:cNvSpPr txBox="1">
            <a:spLocks/>
          </p:cNvSpPr>
          <p:nvPr/>
        </p:nvSpPr>
        <p:spPr>
          <a:xfrm>
            <a:off x="-500514" y="2153652"/>
            <a:ext cx="5922154" cy="25506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4000" b="1" dirty="0">
                <a:ea typeface="+mn-lt"/>
                <a:cs typeface="+mn-lt"/>
              </a:rPr>
              <a:t>PERGUNTAS E RESPOSTAS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5E951F94-6343-4DDB-AA65-58D482FDC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44436"/>
            <a:ext cx="7571874" cy="42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0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9CD9B2A-4717-4410-81C9-4B0FC3B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OBRIGADO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59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37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>
            <a:normAutofit/>
          </a:bodyPr>
          <a:lstStyle/>
          <a:p>
            <a:r>
              <a:rPr lang="pt-BR" sz="2000" dirty="0"/>
              <a:t>TDD – Desenvolvimento Orientado a Testes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A5B5D8B-65DD-46FD-9165-0D215FD7AB8C}"/>
              </a:ext>
            </a:extLst>
          </p:cNvPr>
          <p:cNvSpPr/>
          <p:nvPr/>
        </p:nvSpPr>
        <p:spPr>
          <a:xfrm>
            <a:off x="612187" y="1356727"/>
            <a:ext cx="10613276" cy="3254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000000"/>
                </a:solidFill>
                <a:latin typeface="Calibri" panose="020F0502020204030204" pitchFamily="34" charset="0"/>
              </a:rPr>
              <a:t>Javier </a:t>
            </a:r>
            <a:r>
              <a:rPr lang="pt-BR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Saldana</a:t>
            </a:r>
            <a:r>
              <a:rPr lang="pt-BR" sz="2800" dirty="0">
                <a:solidFill>
                  <a:srgbClr val="000000"/>
                </a:solidFill>
                <a:latin typeface="Calibri" panose="020F0502020204030204" pitchFamily="34" charset="0"/>
              </a:rPr>
              <a:t> fala que o TDD possui duas regras: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000000"/>
                </a:solidFill>
                <a:latin typeface="Wingdings-Regular"/>
              </a:rPr>
              <a:t>§ </a:t>
            </a:r>
            <a:r>
              <a:rPr lang="pt-BR" sz="2800" dirty="0">
                <a:solidFill>
                  <a:srgbClr val="000000"/>
                </a:solidFill>
                <a:latin typeface="Calibri" panose="020F0502020204030204" pitchFamily="34" charset="0"/>
              </a:rPr>
              <a:t>Escreva apenas um teste unitário suficiente para falhar.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000000"/>
                </a:solidFill>
                <a:latin typeface="Wingdings-Regular"/>
              </a:rPr>
              <a:t>§ </a:t>
            </a:r>
            <a:r>
              <a:rPr lang="pt-BR" sz="2800" dirty="0">
                <a:solidFill>
                  <a:srgbClr val="000000"/>
                </a:solidFill>
                <a:latin typeface="Calibri" panose="020F0502020204030204" pitchFamily="34" charset="0"/>
              </a:rPr>
              <a:t>Escreva apenas o código de produção suficiente para fazer com que o teste unitário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000000"/>
                </a:solidFill>
                <a:latin typeface="Calibri" panose="020F0502020204030204" pitchFamily="34" charset="0"/>
              </a:rPr>
              <a:t>com falha seja aprovado.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4104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5CF7295-8332-4175-ACE9-EA9F7864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8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A8311-4A85-4B77-9BBA-D2628C71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9426CB-C718-4C8D-A874-74F7C6D6E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500EAB-7298-4194-A72D-08047F6DC0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C462E99-A31F-4EEF-921E-37CE9B2270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342AD56-385D-4E36-BFFB-092C86B5B3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079AE05-6A39-44B5-8D67-D93E82FE30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37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0ABFBA-4E99-43F5-86A2-9DD27983D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364105"/>
            <a:ext cx="11539538" cy="514587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83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231C73-0555-4A39-9E63-DE2754DF9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8210" y="1603948"/>
            <a:ext cx="6931701" cy="4771395"/>
          </a:xfrm>
        </p:spPr>
        <p:txBody>
          <a:bodyPr/>
          <a:lstStyle/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42CB530-5575-4490-BDA4-8DCF75D0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7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5C72AB2-4011-44BE-BC59-07DEC535D5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B87FD5E-9568-4448-808E-A30798DBDC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A8D6089-2541-426E-B068-19DA84373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80E47-0259-44ED-B1CA-CAA74BFD2210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CD584F4-2F2F-4494-A005-70CB3DE7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71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C8813-C55D-4B32-8742-4C4CCD7A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6A2B29-D3D5-46C9-A19F-75B6267765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E79D66CA-B995-4455-8851-66B26438CD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1383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0650EE-0D04-4683-8FC2-21565B0C7D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2F1E65A-01E1-4272-8168-AA472E7EEE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43D8629-1AF3-4E86-B28C-BA83A76AAA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30A13B63-B433-4CCB-97BA-7F4707B374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584DE6B-2F61-4123-B83C-46D4B853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08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36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888AC5-F60C-4462-8112-A57FD55B17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7105" y="1545771"/>
            <a:ext cx="3629024" cy="472011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C01B22-0EA6-4C2B-AD36-F71117FF82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28432" y="1545772"/>
            <a:ext cx="3629024" cy="47201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D70EED-DEFD-49A5-A494-61F2DC7C33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8317" y="1545771"/>
            <a:ext cx="3629024" cy="4720117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B7B8D83-F7ED-40FF-B169-B48A3B316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30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8047D-D679-407C-A3EA-8E18AEA4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SOME ICONS</a:t>
            </a:r>
          </a:p>
        </p:txBody>
      </p:sp>
      <p:grpSp>
        <p:nvGrpSpPr>
          <p:cNvPr id="34" name="Gráfico 162">
            <a:extLst>
              <a:ext uri="{FF2B5EF4-FFF2-40B4-BE49-F238E27FC236}">
                <a16:creationId xmlns:a16="http://schemas.microsoft.com/office/drawing/2014/main" id="{02EAD77A-4FF6-4E31-B26E-51614429D49D}"/>
              </a:ext>
            </a:extLst>
          </p:cNvPr>
          <p:cNvGrpSpPr/>
          <p:nvPr/>
        </p:nvGrpSpPr>
        <p:grpSpPr>
          <a:xfrm>
            <a:off x="1173915" y="2897623"/>
            <a:ext cx="377365" cy="434997"/>
            <a:chOff x="1173915" y="2897623"/>
            <a:chExt cx="377365" cy="434997"/>
          </a:xfrm>
          <a:solidFill>
            <a:srgbClr val="6785C1"/>
          </a:solidFill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FBAFEE1-6558-4849-AC85-13721ADF05C5}"/>
                </a:ext>
              </a:extLst>
            </p:cNvPr>
            <p:cNvSpPr/>
            <p:nvPr/>
          </p:nvSpPr>
          <p:spPr>
            <a:xfrm>
              <a:off x="1173915" y="2897623"/>
              <a:ext cx="377365" cy="434997"/>
            </a:xfrm>
            <a:custGeom>
              <a:avLst/>
              <a:gdLst>
                <a:gd name="connsiteX0" fmla="*/ 377340 w 377365"/>
                <a:gd name="connsiteY0" fmla="*/ 118406 h 434997"/>
                <a:gd name="connsiteX1" fmla="*/ 358129 w 377365"/>
                <a:gd name="connsiteY1" fmla="*/ 98886 h 434997"/>
                <a:gd name="connsiteX2" fmla="*/ 205988 w 377365"/>
                <a:gd name="connsiteY2" fmla="*/ 11073 h 434997"/>
                <a:gd name="connsiteX3" fmla="*/ 188683 w 377365"/>
                <a:gd name="connsiteY3" fmla="*/ 0 h 434997"/>
                <a:gd name="connsiteX4" fmla="*/ 171378 w 377365"/>
                <a:gd name="connsiteY4" fmla="*/ 11073 h 434997"/>
                <a:gd name="connsiteX5" fmla="*/ 19237 w 377365"/>
                <a:gd name="connsiteY5" fmla="*/ 98886 h 434997"/>
                <a:gd name="connsiteX6" fmla="*/ 26 w 377365"/>
                <a:gd name="connsiteY6" fmla="*/ 118406 h 434997"/>
                <a:gd name="connsiteX7" fmla="*/ 178382 w 377365"/>
                <a:gd name="connsiteY7" fmla="*/ 432113 h 434997"/>
                <a:gd name="connsiteX8" fmla="*/ 188683 w 377365"/>
                <a:gd name="connsiteY8" fmla="*/ 434997 h 434997"/>
                <a:gd name="connsiteX9" fmla="*/ 198984 w 377365"/>
                <a:gd name="connsiteY9" fmla="*/ 432113 h 434997"/>
                <a:gd name="connsiteX10" fmla="*/ 252650 w 377365"/>
                <a:gd name="connsiteY10" fmla="*/ 392764 h 434997"/>
                <a:gd name="connsiteX11" fmla="*/ 253165 w 377365"/>
                <a:gd name="connsiteY11" fmla="*/ 385503 h 434997"/>
                <a:gd name="connsiteX12" fmla="*/ 245903 w 377365"/>
                <a:gd name="connsiteY12" fmla="*/ 384987 h 434997"/>
                <a:gd name="connsiteX13" fmla="*/ 193576 w 377365"/>
                <a:gd name="connsiteY13" fmla="*/ 423357 h 434997"/>
                <a:gd name="connsiteX14" fmla="*/ 183842 w 377365"/>
                <a:gd name="connsiteY14" fmla="*/ 423357 h 434997"/>
                <a:gd name="connsiteX15" fmla="*/ 10378 w 377365"/>
                <a:gd name="connsiteY15" fmla="*/ 118561 h 434997"/>
                <a:gd name="connsiteX16" fmla="*/ 19546 w 377365"/>
                <a:gd name="connsiteY16" fmla="*/ 109187 h 434997"/>
                <a:gd name="connsiteX17" fmla="*/ 180700 w 377365"/>
                <a:gd name="connsiteY17" fmla="*/ 15503 h 434997"/>
                <a:gd name="connsiteX18" fmla="*/ 188683 w 377365"/>
                <a:gd name="connsiteY18" fmla="*/ 10301 h 434997"/>
                <a:gd name="connsiteX19" fmla="*/ 196717 w 377365"/>
                <a:gd name="connsiteY19" fmla="*/ 15503 h 434997"/>
                <a:gd name="connsiteX20" fmla="*/ 357871 w 377365"/>
                <a:gd name="connsiteY20" fmla="*/ 109187 h 434997"/>
                <a:gd name="connsiteX21" fmla="*/ 367039 w 377365"/>
                <a:gd name="connsiteY21" fmla="*/ 118509 h 434997"/>
                <a:gd name="connsiteX22" fmla="*/ 276136 w 377365"/>
                <a:gd name="connsiteY22" fmla="*/ 355425 h 434997"/>
                <a:gd name="connsiteX23" fmla="*/ 276445 w 377365"/>
                <a:gd name="connsiteY23" fmla="*/ 362687 h 434997"/>
                <a:gd name="connsiteX24" fmla="*/ 283707 w 377365"/>
                <a:gd name="connsiteY24" fmla="*/ 362377 h 434997"/>
                <a:gd name="connsiteX25" fmla="*/ 377340 w 377365"/>
                <a:gd name="connsiteY25" fmla="*/ 118406 h 4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365" h="434997">
                  <a:moveTo>
                    <a:pt x="377340" y="118406"/>
                  </a:moveTo>
                  <a:cubicBezTo>
                    <a:pt x="377185" y="107745"/>
                    <a:pt x="368739" y="99195"/>
                    <a:pt x="358129" y="98886"/>
                  </a:cubicBezTo>
                  <a:cubicBezTo>
                    <a:pt x="265886" y="96414"/>
                    <a:pt x="224478" y="49752"/>
                    <a:pt x="205988" y="11073"/>
                  </a:cubicBezTo>
                  <a:cubicBezTo>
                    <a:pt x="202743" y="4223"/>
                    <a:pt x="196099" y="0"/>
                    <a:pt x="188683" y="0"/>
                  </a:cubicBezTo>
                  <a:cubicBezTo>
                    <a:pt x="181266" y="0"/>
                    <a:pt x="174623" y="4223"/>
                    <a:pt x="171378" y="11073"/>
                  </a:cubicBezTo>
                  <a:cubicBezTo>
                    <a:pt x="152888" y="49752"/>
                    <a:pt x="111479" y="96414"/>
                    <a:pt x="19237" y="98886"/>
                  </a:cubicBezTo>
                  <a:cubicBezTo>
                    <a:pt x="8627" y="99195"/>
                    <a:pt x="181" y="107745"/>
                    <a:pt x="26" y="118406"/>
                  </a:cubicBezTo>
                  <a:cubicBezTo>
                    <a:pt x="-643" y="165738"/>
                    <a:pt x="10275" y="328179"/>
                    <a:pt x="178382" y="432113"/>
                  </a:cubicBezTo>
                  <a:cubicBezTo>
                    <a:pt x="181524" y="434070"/>
                    <a:pt x="185078" y="434997"/>
                    <a:pt x="188683" y="434997"/>
                  </a:cubicBezTo>
                  <a:cubicBezTo>
                    <a:pt x="192288" y="434997"/>
                    <a:pt x="195842" y="434019"/>
                    <a:pt x="198984" y="432113"/>
                  </a:cubicBezTo>
                  <a:cubicBezTo>
                    <a:pt x="218246" y="420164"/>
                    <a:pt x="236324" y="406928"/>
                    <a:pt x="252650" y="392764"/>
                  </a:cubicBezTo>
                  <a:cubicBezTo>
                    <a:pt x="254813" y="390910"/>
                    <a:pt x="255019" y="387666"/>
                    <a:pt x="253165" y="385503"/>
                  </a:cubicBezTo>
                  <a:cubicBezTo>
                    <a:pt x="251311" y="383339"/>
                    <a:pt x="248066" y="383133"/>
                    <a:pt x="245903" y="384987"/>
                  </a:cubicBezTo>
                  <a:cubicBezTo>
                    <a:pt x="229989" y="398790"/>
                    <a:pt x="212375" y="411718"/>
                    <a:pt x="193576" y="423357"/>
                  </a:cubicBezTo>
                  <a:cubicBezTo>
                    <a:pt x="190640" y="425212"/>
                    <a:pt x="186777" y="425212"/>
                    <a:pt x="183842" y="423357"/>
                  </a:cubicBezTo>
                  <a:cubicBezTo>
                    <a:pt x="20370" y="322256"/>
                    <a:pt x="9709" y="164502"/>
                    <a:pt x="10378" y="118561"/>
                  </a:cubicBezTo>
                  <a:cubicBezTo>
                    <a:pt x="10430" y="113462"/>
                    <a:pt x="14499" y="109342"/>
                    <a:pt x="19546" y="109187"/>
                  </a:cubicBezTo>
                  <a:cubicBezTo>
                    <a:pt x="116990" y="106560"/>
                    <a:pt x="160974" y="56808"/>
                    <a:pt x="180700" y="15503"/>
                  </a:cubicBezTo>
                  <a:cubicBezTo>
                    <a:pt x="182245" y="12258"/>
                    <a:pt x="185232" y="10301"/>
                    <a:pt x="188683" y="10301"/>
                  </a:cubicBezTo>
                  <a:cubicBezTo>
                    <a:pt x="192134" y="10301"/>
                    <a:pt x="195121" y="12258"/>
                    <a:pt x="196717" y="15503"/>
                  </a:cubicBezTo>
                  <a:cubicBezTo>
                    <a:pt x="216443" y="56808"/>
                    <a:pt x="260427" y="106560"/>
                    <a:pt x="357871" y="109187"/>
                  </a:cubicBezTo>
                  <a:cubicBezTo>
                    <a:pt x="362970" y="109342"/>
                    <a:pt x="366987" y="113410"/>
                    <a:pt x="367039" y="118509"/>
                  </a:cubicBezTo>
                  <a:cubicBezTo>
                    <a:pt x="367606" y="159145"/>
                    <a:pt x="359880" y="263646"/>
                    <a:pt x="276136" y="355425"/>
                  </a:cubicBezTo>
                  <a:cubicBezTo>
                    <a:pt x="274230" y="357536"/>
                    <a:pt x="274385" y="360781"/>
                    <a:pt x="276445" y="362687"/>
                  </a:cubicBezTo>
                  <a:cubicBezTo>
                    <a:pt x="278556" y="364592"/>
                    <a:pt x="281801" y="364438"/>
                    <a:pt x="283707" y="362377"/>
                  </a:cubicBezTo>
                  <a:cubicBezTo>
                    <a:pt x="369975" y="267920"/>
                    <a:pt x="377906" y="160278"/>
                    <a:pt x="377340" y="118406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32AA5ED-7097-42C5-9A29-70F07CDBB06A}"/>
                </a:ext>
              </a:extLst>
            </p:cNvPr>
            <p:cNvSpPr/>
            <p:nvPr/>
          </p:nvSpPr>
          <p:spPr>
            <a:xfrm>
              <a:off x="1413238" y="2927713"/>
              <a:ext cx="135033" cy="56590"/>
            </a:xfrm>
            <a:custGeom>
              <a:avLst/>
              <a:gdLst>
                <a:gd name="connsiteX0" fmla="*/ 129725 w 135033"/>
                <a:gd name="connsiteY0" fmla="*/ 56590 h 56590"/>
                <a:gd name="connsiteX1" fmla="*/ 129880 w 135033"/>
                <a:gd name="connsiteY1" fmla="*/ 56590 h 56590"/>
                <a:gd name="connsiteX2" fmla="*/ 135030 w 135033"/>
                <a:gd name="connsiteY2" fmla="*/ 51594 h 56590"/>
                <a:gd name="connsiteX3" fmla="*/ 130034 w 135033"/>
                <a:gd name="connsiteY3" fmla="*/ 46290 h 56590"/>
                <a:gd name="connsiteX4" fmla="*/ 8692 w 135033"/>
                <a:gd name="connsiteY4" fmla="*/ 1430 h 56590"/>
                <a:gd name="connsiteX5" fmla="*/ 1430 w 135033"/>
                <a:gd name="connsiteY5" fmla="*/ 1585 h 56590"/>
                <a:gd name="connsiteX6" fmla="*/ 1585 w 135033"/>
                <a:gd name="connsiteY6" fmla="*/ 8847 h 56590"/>
                <a:gd name="connsiteX7" fmla="*/ 129725 w 135033"/>
                <a:gd name="connsiteY7" fmla="*/ 56590 h 5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33" h="56590">
                  <a:moveTo>
                    <a:pt x="129725" y="56590"/>
                  </a:moveTo>
                  <a:cubicBezTo>
                    <a:pt x="129777" y="56590"/>
                    <a:pt x="129828" y="56590"/>
                    <a:pt x="129880" y="56590"/>
                  </a:cubicBezTo>
                  <a:cubicBezTo>
                    <a:pt x="132661" y="56590"/>
                    <a:pt x="134927" y="54376"/>
                    <a:pt x="135030" y="51594"/>
                  </a:cubicBezTo>
                  <a:cubicBezTo>
                    <a:pt x="135133" y="48762"/>
                    <a:pt x="132867" y="46393"/>
                    <a:pt x="130034" y="46290"/>
                  </a:cubicBezTo>
                  <a:cubicBezTo>
                    <a:pt x="79046" y="44899"/>
                    <a:pt x="38204" y="29809"/>
                    <a:pt x="8692" y="1430"/>
                  </a:cubicBezTo>
                  <a:cubicBezTo>
                    <a:pt x="6632" y="-527"/>
                    <a:pt x="3387" y="-475"/>
                    <a:pt x="1430" y="1585"/>
                  </a:cubicBezTo>
                  <a:cubicBezTo>
                    <a:pt x="-527" y="3645"/>
                    <a:pt x="-475" y="6890"/>
                    <a:pt x="1585" y="8847"/>
                  </a:cubicBezTo>
                  <a:cubicBezTo>
                    <a:pt x="32950" y="39079"/>
                    <a:pt x="76059" y="55148"/>
                    <a:pt x="129725" y="5659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1DA82D78-FD6F-4050-9541-13AE829B3D18}"/>
                </a:ext>
              </a:extLst>
            </p:cNvPr>
            <p:cNvSpPr/>
            <p:nvPr/>
          </p:nvSpPr>
          <p:spPr>
            <a:xfrm>
              <a:off x="1309331" y="3071795"/>
              <a:ext cx="136767" cy="98023"/>
            </a:xfrm>
            <a:custGeom>
              <a:avLst/>
              <a:gdLst>
                <a:gd name="connsiteX0" fmla="*/ 127999 w 136767"/>
                <a:gd name="connsiteY0" fmla="*/ 1506 h 98023"/>
                <a:gd name="connsiteX1" fmla="*/ 43173 w 136767"/>
                <a:gd name="connsiteY1" fmla="*/ 86332 h 98023"/>
                <a:gd name="connsiteX2" fmla="*/ 8768 w 136767"/>
                <a:gd name="connsiteY2" fmla="*/ 51928 h 98023"/>
                <a:gd name="connsiteX3" fmla="*/ 1506 w 136767"/>
                <a:gd name="connsiteY3" fmla="*/ 51928 h 98023"/>
                <a:gd name="connsiteX4" fmla="*/ 1506 w 136767"/>
                <a:gd name="connsiteY4" fmla="*/ 59190 h 98023"/>
                <a:gd name="connsiteX5" fmla="*/ 38331 w 136767"/>
                <a:gd name="connsiteY5" fmla="*/ 96015 h 98023"/>
                <a:gd name="connsiteX6" fmla="*/ 43173 w 136767"/>
                <a:gd name="connsiteY6" fmla="*/ 98024 h 98023"/>
                <a:gd name="connsiteX7" fmla="*/ 48014 w 136767"/>
                <a:gd name="connsiteY7" fmla="*/ 96015 h 98023"/>
                <a:gd name="connsiteX8" fmla="*/ 135261 w 136767"/>
                <a:gd name="connsiteY8" fmla="*/ 8768 h 98023"/>
                <a:gd name="connsiteX9" fmla="*/ 135261 w 136767"/>
                <a:gd name="connsiteY9" fmla="*/ 1506 h 98023"/>
                <a:gd name="connsiteX10" fmla="*/ 127999 w 136767"/>
                <a:gd name="connsiteY10" fmla="*/ 1506 h 9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767" h="98023">
                  <a:moveTo>
                    <a:pt x="127999" y="1506"/>
                  </a:moveTo>
                  <a:lnTo>
                    <a:pt x="43173" y="86332"/>
                  </a:lnTo>
                  <a:lnTo>
                    <a:pt x="8768" y="51928"/>
                  </a:lnTo>
                  <a:cubicBezTo>
                    <a:pt x="6760" y="49920"/>
                    <a:pt x="3515" y="49920"/>
                    <a:pt x="1506" y="51928"/>
                  </a:cubicBezTo>
                  <a:cubicBezTo>
                    <a:pt x="-502" y="53937"/>
                    <a:pt x="-502" y="57182"/>
                    <a:pt x="1506" y="59190"/>
                  </a:cubicBezTo>
                  <a:lnTo>
                    <a:pt x="38331" y="96015"/>
                  </a:lnTo>
                  <a:cubicBezTo>
                    <a:pt x="39670" y="97354"/>
                    <a:pt x="41422" y="98024"/>
                    <a:pt x="43173" y="98024"/>
                  </a:cubicBezTo>
                  <a:cubicBezTo>
                    <a:pt x="44924" y="98024"/>
                    <a:pt x="46675" y="97354"/>
                    <a:pt x="48014" y="96015"/>
                  </a:cubicBezTo>
                  <a:lnTo>
                    <a:pt x="135261" y="8768"/>
                  </a:lnTo>
                  <a:cubicBezTo>
                    <a:pt x="137269" y="6760"/>
                    <a:pt x="137269" y="3515"/>
                    <a:pt x="135261" y="1506"/>
                  </a:cubicBezTo>
                  <a:cubicBezTo>
                    <a:pt x="133252" y="-502"/>
                    <a:pt x="130059" y="-502"/>
                    <a:pt x="127999" y="1506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8" name="Gráfico 162">
            <a:extLst>
              <a:ext uri="{FF2B5EF4-FFF2-40B4-BE49-F238E27FC236}">
                <a16:creationId xmlns:a16="http://schemas.microsoft.com/office/drawing/2014/main" id="{65CBB817-0C4D-490C-BD14-90E12B407D7A}"/>
              </a:ext>
            </a:extLst>
          </p:cNvPr>
          <p:cNvGrpSpPr/>
          <p:nvPr/>
        </p:nvGrpSpPr>
        <p:grpSpPr>
          <a:xfrm>
            <a:off x="604383" y="2278811"/>
            <a:ext cx="283044" cy="435769"/>
            <a:chOff x="604383" y="2278811"/>
            <a:chExt cx="283044" cy="435769"/>
          </a:xfrm>
          <a:solidFill>
            <a:srgbClr val="6785C1"/>
          </a:solidFill>
        </p:grpSpPr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D815D0CD-2EDB-4424-AC44-D1A52CC98C9A}"/>
                </a:ext>
              </a:extLst>
            </p:cNvPr>
            <p:cNvSpPr/>
            <p:nvPr/>
          </p:nvSpPr>
          <p:spPr>
            <a:xfrm>
              <a:off x="658805" y="2356529"/>
              <a:ext cx="52739" cy="31520"/>
            </a:xfrm>
            <a:custGeom>
              <a:avLst/>
              <a:gdLst>
                <a:gd name="connsiteX0" fmla="*/ 5150 w 52739"/>
                <a:gd name="connsiteY0" fmla="*/ 31520 h 31520"/>
                <a:gd name="connsiteX1" fmla="*/ 10301 w 52739"/>
                <a:gd name="connsiteY1" fmla="*/ 26370 h 31520"/>
                <a:gd name="connsiteX2" fmla="*/ 26370 w 52739"/>
                <a:gd name="connsiteY2" fmla="*/ 10301 h 31520"/>
                <a:gd name="connsiteX3" fmla="*/ 42439 w 52739"/>
                <a:gd name="connsiteY3" fmla="*/ 26370 h 31520"/>
                <a:gd name="connsiteX4" fmla="*/ 47589 w 52739"/>
                <a:gd name="connsiteY4" fmla="*/ 31520 h 31520"/>
                <a:gd name="connsiteX5" fmla="*/ 52739 w 52739"/>
                <a:gd name="connsiteY5" fmla="*/ 26370 h 31520"/>
                <a:gd name="connsiteX6" fmla="*/ 26370 w 52739"/>
                <a:gd name="connsiteY6" fmla="*/ 0 h 31520"/>
                <a:gd name="connsiteX7" fmla="*/ 0 w 52739"/>
                <a:gd name="connsiteY7" fmla="*/ 26370 h 31520"/>
                <a:gd name="connsiteX8" fmla="*/ 5150 w 52739"/>
                <a:gd name="connsiteY8" fmla="*/ 31520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39" h="31520">
                  <a:moveTo>
                    <a:pt x="5150" y="31520"/>
                  </a:moveTo>
                  <a:cubicBezTo>
                    <a:pt x="7983" y="31520"/>
                    <a:pt x="10301" y="29202"/>
                    <a:pt x="10301" y="26370"/>
                  </a:cubicBezTo>
                  <a:cubicBezTo>
                    <a:pt x="10301" y="17511"/>
                    <a:pt x="17511" y="10301"/>
                    <a:pt x="26370" y="10301"/>
                  </a:cubicBezTo>
                  <a:cubicBezTo>
                    <a:pt x="35228" y="10301"/>
                    <a:pt x="42439" y="17511"/>
                    <a:pt x="42439" y="26370"/>
                  </a:cubicBezTo>
                  <a:cubicBezTo>
                    <a:pt x="42439" y="29202"/>
                    <a:pt x="44756" y="31520"/>
                    <a:pt x="47589" y="31520"/>
                  </a:cubicBezTo>
                  <a:cubicBezTo>
                    <a:pt x="50422" y="31520"/>
                    <a:pt x="52739" y="29202"/>
                    <a:pt x="52739" y="26370"/>
                  </a:cubicBezTo>
                  <a:cubicBezTo>
                    <a:pt x="52739" y="11846"/>
                    <a:pt x="40945" y="0"/>
                    <a:pt x="26370" y="0"/>
                  </a:cubicBezTo>
                  <a:cubicBezTo>
                    <a:pt x="11794" y="0"/>
                    <a:pt x="0" y="11794"/>
                    <a:pt x="0" y="26370"/>
                  </a:cubicBezTo>
                  <a:cubicBezTo>
                    <a:pt x="0" y="29254"/>
                    <a:pt x="2318" y="31520"/>
                    <a:pt x="5150" y="3152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6E1C608D-762E-4544-A4AC-3B1E9C2416E7}"/>
                </a:ext>
              </a:extLst>
            </p:cNvPr>
            <p:cNvSpPr/>
            <p:nvPr/>
          </p:nvSpPr>
          <p:spPr>
            <a:xfrm>
              <a:off x="679973" y="2278811"/>
              <a:ext cx="116500" cy="63400"/>
            </a:xfrm>
            <a:custGeom>
              <a:avLst/>
              <a:gdLst>
                <a:gd name="connsiteX0" fmla="*/ 5150 w 116500"/>
                <a:gd name="connsiteY0" fmla="*/ 63401 h 63400"/>
                <a:gd name="connsiteX1" fmla="*/ 10301 w 116500"/>
                <a:gd name="connsiteY1" fmla="*/ 58250 h 63400"/>
                <a:gd name="connsiteX2" fmla="*/ 58250 w 116500"/>
                <a:gd name="connsiteY2" fmla="*/ 10301 h 63400"/>
                <a:gd name="connsiteX3" fmla="*/ 106200 w 116500"/>
                <a:gd name="connsiteY3" fmla="*/ 58250 h 63400"/>
                <a:gd name="connsiteX4" fmla="*/ 111350 w 116500"/>
                <a:gd name="connsiteY4" fmla="*/ 63401 h 63400"/>
                <a:gd name="connsiteX5" fmla="*/ 116501 w 116500"/>
                <a:gd name="connsiteY5" fmla="*/ 58250 h 63400"/>
                <a:gd name="connsiteX6" fmla="*/ 58250 w 116500"/>
                <a:gd name="connsiteY6" fmla="*/ 0 h 63400"/>
                <a:gd name="connsiteX7" fmla="*/ 0 w 116500"/>
                <a:gd name="connsiteY7" fmla="*/ 58250 h 63400"/>
                <a:gd name="connsiteX8" fmla="*/ 5150 w 116500"/>
                <a:gd name="connsiteY8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500" h="63400">
                  <a:moveTo>
                    <a:pt x="5150" y="63401"/>
                  </a:moveTo>
                  <a:cubicBezTo>
                    <a:pt x="7983" y="63401"/>
                    <a:pt x="10301" y="61083"/>
                    <a:pt x="10301" y="58250"/>
                  </a:cubicBezTo>
                  <a:cubicBezTo>
                    <a:pt x="10301" y="31778"/>
                    <a:pt x="31829" y="10301"/>
                    <a:pt x="58250" y="10301"/>
                  </a:cubicBezTo>
                  <a:cubicBezTo>
                    <a:pt x="84672" y="10301"/>
                    <a:pt x="106200" y="31829"/>
                    <a:pt x="106200" y="58250"/>
                  </a:cubicBezTo>
                  <a:cubicBezTo>
                    <a:pt x="106200" y="61083"/>
                    <a:pt x="108518" y="63401"/>
                    <a:pt x="111350" y="63401"/>
                  </a:cubicBezTo>
                  <a:cubicBezTo>
                    <a:pt x="114183" y="63401"/>
                    <a:pt x="116501" y="61083"/>
                    <a:pt x="116501" y="58250"/>
                  </a:cubicBezTo>
                  <a:cubicBezTo>
                    <a:pt x="116501" y="26164"/>
                    <a:pt x="90388" y="0"/>
                    <a:pt x="58250" y="0"/>
                  </a:cubicBezTo>
                  <a:cubicBezTo>
                    <a:pt x="26112" y="0"/>
                    <a:pt x="0" y="26164"/>
                    <a:pt x="0" y="58250"/>
                  </a:cubicBezTo>
                  <a:cubicBezTo>
                    <a:pt x="0" y="61134"/>
                    <a:pt x="2266" y="63401"/>
                    <a:pt x="5150" y="63401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0B00F9F2-AF5D-4763-BEC9-A264D26613BC}"/>
                </a:ext>
              </a:extLst>
            </p:cNvPr>
            <p:cNvSpPr/>
            <p:nvPr/>
          </p:nvSpPr>
          <p:spPr>
            <a:xfrm>
              <a:off x="796679" y="2416994"/>
              <a:ext cx="37288" cy="23794"/>
            </a:xfrm>
            <a:custGeom>
              <a:avLst/>
              <a:gdLst>
                <a:gd name="connsiteX0" fmla="*/ 5150 w 37288"/>
                <a:gd name="connsiteY0" fmla="*/ 23795 h 23794"/>
                <a:gd name="connsiteX1" fmla="*/ 10301 w 37288"/>
                <a:gd name="connsiteY1" fmla="*/ 18644 h 23794"/>
                <a:gd name="connsiteX2" fmla="*/ 18644 w 37288"/>
                <a:gd name="connsiteY2" fmla="*/ 10301 h 23794"/>
                <a:gd name="connsiteX3" fmla="*/ 26988 w 37288"/>
                <a:gd name="connsiteY3" fmla="*/ 18644 h 23794"/>
                <a:gd name="connsiteX4" fmla="*/ 32138 w 37288"/>
                <a:gd name="connsiteY4" fmla="*/ 23795 h 23794"/>
                <a:gd name="connsiteX5" fmla="*/ 37288 w 37288"/>
                <a:gd name="connsiteY5" fmla="*/ 18644 h 23794"/>
                <a:gd name="connsiteX6" fmla="*/ 18644 w 37288"/>
                <a:gd name="connsiteY6" fmla="*/ 0 h 23794"/>
                <a:gd name="connsiteX7" fmla="*/ 0 w 37288"/>
                <a:gd name="connsiteY7" fmla="*/ 18644 h 23794"/>
                <a:gd name="connsiteX8" fmla="*/ 5150 w 37288"/>
                <a:gd name="connsiteY8" fmla="*/ 23795 h 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8" h="23794">
                  <a:moveTo>
                    <a:pt x="5150" y="23795"/>
                  </a:moveTo>
                  <a:cubicBezTo>
                    <a:pt x="7983" y="23795"/>
                    <a:pt x="10301" y="21477"/>
                    <a:pt x="10301" y="18644"/>
                  </a:cubicBezTo>
                  <a:cubicBezTo>
                    <a:pt x="10301" y="14060"/>
                    <a:pt x="14060" y="10301"/>
                    <a:pt x="18644" y="10301"/>
                  </a:cubicBezTo>
                  <a:cubicBezTo>
                    <a:pt x="23228" y="10301"/>
                    <a:pt x="26988" y="14060"/>
                    <a:pt x="26988" y="18644"/>
                  </a:cubicBezTo>
                  <a:cubicBezTo>
                    <a:pt x="26988" y="21477"/>
                    <a:pt x="29305" y="23795"/>
                    <a:pt x="32138" y="23795"/>
                  </a:cubicBezTo>
                  <a:cubicBezTo>
                    <a:pt x="34971" y="23795"/>
                    <a:pt x="37288" y="21477"/>
                    <a:pt x="37288" y="18644"/>
                  </a:cubicBezTo>
                  <a:cubicBezTo>
                    <a:pt x="37288" y="8344"/>
                    <a:pt x="28945" y="0"/>
                    <a:pt x="18644" y="0"/>
                  </a:cubicBezTo>
                  <a:cubicBezTo>
                    <a:pt x="8344" y="0"/>
                    <a:pt x="0" y="8344"/>
                    <a:pt x="0" y="18644"/>
                  </a:cubicBezTo>
                  <a:cubicBezTo>
                    <a:pt x="0" y="21477"/>
                    <a:pt x="2318" y="23795"/>
                    <a:pt x="5150" y="23795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144AEB63-F56E-4560-B94E-516A3B43FB2B}"/>
                </a:ext>
              </a:extLst>
            </p:cNvPr>
            <p:cNvSpPr/>
            <p:nvPr/>
          </p:nvSpPr>
          <p:spPr>
            <a:xfrm>
              <a:off x="811409" y="2359465"/>
              <a:ext cx="76018" cy="43159"/>
            </a:xfrm>
            <a:custGeom>
              <a:avLst/>
              <a:gdLst>
                <a:gd name="connsiteX0" fmla="*/ 5150 w 76018"/>
                <a:gd name="connsiteY0" fmla="*/ 43160 h 43159"/>
                <a:gd name="connsiteX1" fmla="*/ 10301 w 76018"/>
                <a:gd name="connsiteY1" fmla="*/ 38009 h 43159"/>
                <a:gd name="connsiteX2" fmla="*/ 38009 w 76018"/>
                <a:gd name="connsiteY2" fmla="*/ 10301 h 43159"/>
                <a:gd name="connsiteX3" fmla="*/ 65718 w 76018"/>
                <a:gd name="connsiteY3" fmla="*/ 38009 h 43159"/>
                <a:gd name="connsiteX4" fmla="*/ 70869 w 76018"/>
                <a:gd name="connsiteY4" fmla="*/ 43160 h 43159"/>
                <a:gd name="connsiteX5" fmla="*/ 76019 w 76018"/>
                <a:gd name="connsiteY5" fmla="*/ 38009 h 43159"/>
                <a:gd name="connsiteX6" fmla="*/ 38009 w 76018"/>
                <a:gd name="connsiteY6" fmla="*/ 0 h 43159"/>
                <a:gd name="connsiteX7" fmla="*/ 0 w 76018"/>
                <a:gd name="connsiteY7" fmla="*/ 38009 h 43159"/>
                <a:gd name="connsiteX8" fmla="*/ 5150 w 76018"/>
                <a:gd name="connsiteY8" fmla="*/ 43160 h 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18" h="43159">
                  <a:moveTo>
                    <a:pt x="5150" y="43160"/>
                  </a:moveTo>
                  <a:cubicBezTo>
                    <a:pt x="7983" y="43160"/>
                    <a:pt x="10301" y="40842"/>
                    <a:pt x="10301" y="38009"/>
                  </a:cubicBezTo>
                  <a:cubicBezTo>
                    <a:pt x="10301" y="22713"/>
                    <a:pt x="22713" y="10301"/>
                    <a:pt x="38009" y="10301"/>
                  </a:cubicBezTo>
                  <a:cubicBezTo>
                    <a:pt x="53306" y="10301"/>
                    <a:pt x="65718" y="22713"/>
                    <a:pt x="65718" y="38009"/>
                  </a:cubicBezTo>
                  <a:cubicBezTo>
                    <a:pt x="65718" y="40842"/>
                    <a:pt x="68036" y="43160"/>
                    <a:pt x="70869" y="43160"/>
                  </a:cubicBezTo>
                  <a:cubicBezTo>
                    <a:pt x="73701" y="43160"/>
                    <a:pt x="76019" y="40842"/>
                    <a:pt x="76019" y="38009"/>
                  </a:cubicBezTo>
                  <a:cubicBezTo>
                    <a:pt x="76019" y="17048"/>
                    <a:pt x="58971" y="0"/>
                    <a:pt x="38009" y="0"/>
                  </a:cubicBezTo>
                  <a:cubicBezTo>
                    <a:pt x="17048" y="0"/>
                    <a:pt x="0" y="17048"/>
                    <a:pt x="0" y="38009"/>
                  </a:cubicBezTo>
                  <a:cubicBezTo>
                    <a:pt x="0" y="40842"/>
                    <a:pt x="2318" y="43160"/>
                    <a:pt x="5150" y="4316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4E7B1164-3F8A-46A7-9E00-07719950FC46}"/>
                </a:ext>
              </a:extLst>
            </p:cNvPr>
            <p:cNvSpPr/>
            <p:nvPr/>
          </p:nvSpPr>
          <p:spPr>
            <a:xfrm>
              <a:off x="604383" y="2407517"/>
              <a:ext cx="282348" cy="307062"/>
            </a:xfrm>
            <a:custGeom>
              <a:avLst/>
              <a:gdLst>
                <a:gd name="connsiteX0" fmla="*/ 257345 w 282348"/>
                <a:gd name="connsiteY0" fmla="*/ 75813 h 307062"/>
                <a:gd name="connsiteX1" fmla="*/ 231284 w 282348"/>
                <a:gd name="connsiteY1" fmla="*/ 51812 h 307062"/>
                <a:gd name="connsiteX2" fmla="*/ 192554 w 282348"/>
                <a:gd name="connsiteY2" fmla="*/ 51812 h 307062"/>
                <a:gd name="connsiteX3" fmla="*/ 166493 w 282348"/>
                <a:gd name="connsiteY3" fmla="*/ 75813 h 307062"/>
                <a:gd name="connsiteX4" fmla="*/ 156038 w 282348"/>
                <a:gd name="connsiteY4" fmla="*/ 164605 h 307062"/>
                <a:gd name="connsiteX5" fmla="*/ 160570 w 282348"/>
                <a:gd name="connsiteY5" fmla="*/ 170322 h 307062"/>
                <a:gd name="connsiteX6" fmla="*/ 166287 w 282348"/>
                <a:gd name="connsiteY6" fmla="*/ 165789 h 307062"/>
                <a:gd name="connsiteX7" fmla="*/ 176742 w 282348"/>
                <a:gd name="connsiteY7" fmla="*/ 76997 h 307062"/>
                <a:gd name="connsiteX8" fmla="*/ 192554 w 282348"/>
                <a:gd name="connsiteY8" fmla="*/ 62113 h 307062"/>
                <a:gd name="connsiteX9" fmla="*/ 231284 w 282348"/>
                <a:gd name="connsiteY9" fmla="*/ 62113 h 307062"/>
                <a:gd name="connsiteX10" fmla="*/ 247096 w 282348"/>
                <a:gd name="connsiteY10" fmla="*/ 76997 h 307062"/>
                <a:gd name="connsiteX11" fmla="*/ 271972 w 282348"/>
                <a:gd name="connsiteY11" fmla="*/ 288058 h 307062"/>
                <a:gd name="connsiteX12" fmla="*/ 270015 w 282348"/>
                <a:gd name="connsiteY12" fmla="*/ 294393 h 307062"/>
                <a:gd name="connsiteX13" fmla="*/ 264916 w 282348"/>
                <a:gd name="connsiteY13" fmla="*/ 296762 h 307062"/>
                <a:gd name="connsiteX14" fmla="*/ 160879 w 282348"/>
                <a:gd name="connsiteY14" fmla="*/ 296762 h 307062"/>
                <a:gd name="connsiteX15" fmla="*/ 131007 w 282348"/>
                <a:gd name="connsiteY15" fmla="*/ 28121 h 307062"/>
                <a:gd name="connsiteX16" fmla="*/ 101959 w 282348"/>
                <a:gd name="connsiteY16" fmla="*/ 0 h 307062"/>
                <a:gd name="connsiteX17" fmla="*/ 57718 w 282348"/>
                <a:gd name="connsiteY17" fmla="*/ 0 h 307062"/>
                <a:gd name="connsiteX18" fmla="*/ 28670 w 282348"/>
                <a:gd name="connsiteY18" fmla="*/ 28121 h 307062"/>
                <a:gd name="connsiteX19" fmla="*/ 137 w 282348"/>
                <a:gd name="connsiteY19" fmla="*/ 285071 h 307062"/>
                <a:gd name="connsiteX20" fmla="*/ 5133 w 282348"/>
                <a:gd name="connsiteY20" fmla="*/ 301089 h 307062"/>
                <a:gd name="connsiteX21" fmla="*/ 18163 w 282348"/>
                <a:gd name="connsiteY21" fmla="*/ 307063 h 307062"/>
                <a:gd name="connsiteX22" fmla="*/ 126269 w 282348"/>
                <a:gd name="connsiteY22" fmla="*/ 307063 h 307062"/>
                <a:gd name="connsiteX23" fmla="*/ 156347 w 282348"/>
                <a:gd name="connsiteY23" fmla="*/ 307063 h 307062"/>
                <a:gd name="connsiteX24" fmla="*/ 264967 w 282348"/>
                <a:gd name="connsiteY24" fmla="*/ 307063 h 307062"/>
                <a:gd name="connsiteX25" fmla="*/ 277740 w 282348"/>
                <a:gd name="connsiteY25" fmla="*/ 301243 h 307062"/>
                <a:gd name="connsiteX26" fmla="*/ 282221 w 282348"/>
                <a:gd name="connsiteY26" fmla="*/ 286874 h 307062"/>
                <a:gd name="connsiteX27" fmla="*/ 257345 w 282348"/>
                <a:gd name="connsiteY27" fmla="*/ 75813 h 307062"/>
                <a:gd name="connsiteX28" fmla="*/ 126269 w 282348"/>
                <a:gd name="connsiteY28" fmla="*/ 296762 h 307062"/>
                <a:gd name="connsiteX29" fmla="*/ 18163 w 282348"/>
                <a:gd name="connsiteY29" fmla="*/ 296762 h 307062"/>
                <a:gd name="connsiteX30" fmla="*/ 12807 w 282348"/>
                <a:gd name="connsiteY30" fmla="*/ 294239 h 307062"/>
                <a:gd name="connsiteX31" fmla="*/ 10386 w 282348"/>
                <a:gd name="connsiteY31" fmla="*/ 286256 h 307062"/>
                <a:gd name="connsiteX32" fmla="*/ 16258 w 282348"/>
                <a:gd name="connsiteY32" fmla="*/ 233310 h 307062"/>
                <a:gd name="connsiteX33" fmla="*/ 69358 w 282348"/>
                <a:gd name="connsiteY33" fmla="*/ 233310 h 307062"/>
                <a:gd name="connsiteX34" fmla="*/ 74508 w 282348"/>
                <a:gd name="connsiteY34" fmla="*/ 228160 h 307062"/>
                <a:gd name="connsiteX35" fmla="*/ 69358 w 282348"/>
                <a:gd name="connsiteY35" fmla="*/ 223009 h 307062"/>
                <a:gd name="connsiteX36" fmla="*/ 17442 w 282348"/>
                <a:gd name="connsiteY36" fmla="*/ 223009 h 307062"/>
                <a:gd name="connsiteX37" fmla="*/ 38971 w 282348"/>
                <a:gd name="connsiteY37" fmla="*/ 29305 h 307062"/>
                <a:gd name="connsiteX38" fmla="*/ 57769 w 282348"/>
                <a:gd name="connsiteY38" fmla="*/ 10352 h 307062"/>
                <a:gd name="connsiteX39" fmla="*/ 102011 w 282348"/>
                <a:gd name="connsiteY39" fmla="*/ 10352 h 307062"/>
                <a:gd name="connsiteX40" fmla="*/ 120809 w 282348"/>
                <a:gd name="connsiteY40" fmla="*/ 29305 h 307062"/>
                <a:gd name="connsiteX41" fmla="*/ 150578 w 282348"/>
                <a:gd name="connsiteY41" fmla="*/ 296814 h 307062"/>
                <a:gd name="connsiteX42" fmla="*/ 126269 w 282348"/>
                <a:gd name="connsiteY42" fmla="*/ 296814 h 30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82348" h="307062">
                  <a:moveTo>
                    <a:pt x="257345" y="75813"/>
                  </a:moveTo>
                  <a:cubicBezTo>
                    <a:pt x="255748" y="62165"/>
                    <a:pt x="244520" y="51812"/>
                    <a:pt x="231284" y="51812"/>
                  </a:cubicBezTo>
                  <a:lnTo>
                    <a:pt x="192554" y="51812"/>
                  </a:lnTo>
                  <a:cubicBezTo>
                    <a:pt x="179317" y="51812"/>
                    <a:pt x="168089" y="62113"/>
                    <a:pt x="166493" y="75813"/>
                  </a:cubicBezTo>
                  <a:lnTo>
                    <a:pt x="156038" y="164605"/>
                  </a:lnTo>
                  <a:cubicBezTo>
                    <a:pt x="155729" y="167437"/>
                    <a:pt x="157737" y="170013"/>
                    <a:pt x="160570" y="170322"/>
                  </a:cubicBezTo>
                  <a:cubicBezTo>
                    <a:pt x="163403" y="170631"/>
                    <a:pt x="165978" y="168622"/>
                    <a:pt x="166287" y="165789"/>
                  </a:cubicBezTo>
                  <a:lnTo>
                    <a:pt x="176742" y="76997"/>
                  </a:lnTo>
                  <a:cubicBezTo>
                    <a:pt x="177721" y="68499"/>
                    <a:pt x="184571" y="62113"/>
                    <a:pt x="192554" y="62113"/>
                  </a:cubicBezTo>
                  <a:lnTo>
                    <a:pt x="231284" y="62113"/>
                  </a:lnTo>
                  <a:cubicBezTo>
                    <a:pt x="239319" y="62113"/>
                    <a:pt x="246117" y="68499"/>
                    <a:pt x="247096" y="76997"/>
                  </a:cubicBezTo>
                  <a:lnTo>
                    <a:pt x="271972" y="288058"/>
                  </a:lnTo>
                  <a:cubicBezTo>
                    <a:pt x="272229" y="290376"/>
                    <a:pt x="271560" y="292693"/>
                    <a:pt x="270015" y="294393"/>
                  </a:cubicBezTo>
                  <a:cubicBezTo>
                    <a:pt x="268675" y="295887"/>
                    <a:pt x="266873" y="296762"/>
                    <a:pt x="264916" y="296762"/>
                  </a:cubicBezTo>
                  <a:lnTo>
                    <a:pt x="160879" y="296762"/>
                  </a:lnTo>
                  <a:lnTo>
                    <a:pt x="131007" y="28121"/>
                  </a:lnTo>
                  <a:cubicBezTo>
                    <a:pt x="129204" y="12103"/>
                    <a:pt x="116741" y="0"/>
                    <a:pt x="101959" y="0"/>
                  </a:cubicBezTo>
                  <a:lnTo>
                    <a:pt x="57718" y="0"/>
                  </a:lnTo>
                  <a:cubicBezTo>
                    <a:pt x="42936" y="0"/>
                    <a:pt x="30473" y="12103"/>
                    <a:pt x="28670" y="28121"/>
                  </a:cubicBezTo>
                  <a:lnTo>
                    <a:pt x="137" y="285071"/>
                  </a:lnTo>
                  <a:cubicBezTo>
                    <a:pt x="-533" y="290994"/>
                    <a:pt x="1270" y="296814"/>
                    <a:pt x="5133" y="301089"/>
                  </a:cubicBezTo>
                  <a:cubicBezTo>
                    <a:pt x="8584" y="304951"/>
                    <a:pt x="13219" y="307063"/>
                    <a:pt x="18163" y="307063"/>
                  </a:cubicBezTo>
                  <a:lnTo>
                    <a:pt x="126269" y="307063"/>
                  </a:lnTo>
                  <a:lnTo>
                    <a:pt x="156347" y="307063"/>
                  </a:lnTo>
                  <a:lnTo>
                    <a:pt x="264967" y="307063"/>
                  </a:lnTo>
                  <a:cubicBezTo>
                    <a:pt x="269809" y="307063"/>
                    <a:pt x="274444" y="304951"/>
                    <a:pt x="277740" y="301243"/>
                  </a:cubicBezTo>
                  <a:cubicBezTo>
                    <a:pt x="281191" y="297380"/>
                    <a:pt x="282839" y="292127"/>
                    <a:pt x="282221" y="286874"/>
                  </a:cubicBezTo>
                  <a:lnTo>
                    <a:pt x="257345" y="75813"/>
                  </a:lnTo>
                  <a:close/>
                  <a:moveTo>
                    <a:pt x="126269" y="296762"/>
                  </a:moveTo>
                  <a:lnTo>
                    <a:pt x="18163" y="296762"/>
                  </a:lnTo>
                  <a:cubicBezTo>
                    <a:pt x="16155" y="296762"/>
                    <a:pt x="14249" y="295887"/>
                    <a:pt x="12807" y="294239"/>
                  </a:cubicBezTo>
                  <a:cubicBezTo>
                    <a:pt x="10953" y="292127"/>
                    <a:pt x="10077" y="289243"/>
                    <a:pt x="10386" y="286256"/>
                  </a:cubicBezTo>
                  <a:lnTo>
                    <a:pt x="16258" y="233310"/>
                  </a:lnTo>
                  <a:lnTo>
                    <a:pt x="69358" y="233310"/>
                  </a:lnTo>
                  <a:cubicBezTo>
                    <a:pt x="72190" y="233310"/>
                    <a:pt x="74508" y="230992"/>
                    <a:pt x="74508" y="228160"/>
                  </a:cubicBezTo>
                  <a:cubicBezTo>
                    <a:pt x="74508" y="225327"/>
                    <a:pt x="72190" y="223009"/>
                    <a:pt x="69358" y="223009"/>
                  </a:cubicBezTo>
                  <a:lnTo>
                    <a:pt x="17442" y="223009"/>
                  </a:lnTo>
                  <a:lnTo>
                    <a:pt x="38971" y="29305"/>
                  </a:lnTo>
                  <a:cubicBezTo>
                    <a:pt x="40155" y="18490"/>
                    <a:pt x="48241" y="10352"/>
                    <a:pt x="57769" y="10352"/>
                  </a:cubicBezTo>
                  <a:lnTo>
                    <a:pt x="102011" y="10352"/>
                  </a:lnTo>
                  <a:cubicBezTo>
                    <a:pt x="111539" y="10352"/>
                    <a:pt x="119625" y="18490"/>
                    <a:pt x="120809" y="29305"/>
                  </a:cubicBezTo>
                  <a:lnTo>
                    <a:pt x="150578" y="296814"/>
                  </a:lnTo>
                  <a:lnTo>
                    <a:pt x="126269" y="296814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7E123802-9D69-4C30-8BED-55A08507850A}"/>
                </a:ext>
              </a:extLst>
            </p:cNvPr>
            <p:cNvSpPr/>
            <p:nvPr/>
          </p:nvSpPr>
          <p:spPr>
            <a:xfrm>
              <a:off x="633208" y="2650562"/>
              <a:ext cx="65151" cy="10300"/>
            </a:xfrm>
            <a:custGeom>
              <a:avLst/>
              <a:gdLst>
                <a:gd name="connsiteX0" fmla="*/ 60001 w 65151"/>
                <a:gd name="connsiteY0" fmla="*/ 0 h 10300"/>
                <a:gd name="connsiteX1" fmla="*/ 5150 w 65151"/>
                <a:gd name="connsiteY1" fmla="*/ 0 h 10300"/>
                <a:gd name="connsiteX2" fmla="*/ 0 w 65151"/>
                <a:gd name="connsiteY2" fmla="*/ 5150 h 10300"/>
                <a:gd name="connsiteX3" fmla="*/ 5150 w 65151"/>
                <a:gd name="connsiteY3" fmla="*/ 10301 h 10300"/>
                <a:gd name="connsiteX4" fmla="*/ 60001 w 65151"/>
                <a:gd name="connsiteY4" fmla="*/ 10301 h 10300"/>
                <a:gd name="connsiteX5" fmla="*/ 65152 w 65151"/>
                <a:gd name="connsiteY5" fmla="*/ 5150 h 10300"/>
                <a:gd name="connsiteX6" fmla="*/ 60001 w 65151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151" h="10300">
                  <a:moveTo>
                    <a:pt x="60001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60001" y="10301"/>
                  </a:lnTo>
                  <a:cubicBezTo>
                    <a:pt x="62834" y="10301"/>
                    <a:pt x="65152" y="7983"/>
                    <a:pt x="65152" y="5150"/>
                  </a:cubicBezTo>
                  <a:cubicBezTo>
                    <a:pt x="65152" y="2318"/>
                    <a:pt x="62834" y="0"/>
                    <a:pt x="60001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45" name="Gráfico 162">
            <a:extLst>
              <a:ext uri="{FF2B5EF4-FFF2-40B4-BE49-F238E27FC236}">
                <a16:creationId xmlns:a16="http://schemas.microsoft.com/office/drawing/2014/main" id="{7D0DB099-53A8-4F31-88A4-A02BC729EE78}"/>
              </a:ext>
            </a:extLst>
          </p:cNvPr>
          <p:cNvGrpSpPr/>
          <p:nvPr/>
        </p:nvGrpSpPr>
        <p:grpSpPr>
          <a:xfrm>
            <a:off x="2402605" y="2306365"/>
            <a:ext cx="378034" cy="379579"/>
            <a:chOff x="2402605" y="2306365"/>
            <a:chExt cx="378034" cy="379579"/>
          </a:xfrm>
          <a:solidFill>
            <a:srgbClr val="6785C1"/>
          </a:solidFill>
        </p:grpSpPr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0F8E3CBD-5445-447C-8234-52D83B035CF5}"/>
                </a:ext>
              </a:extLst>
            </p:cNvPr>
            <p:cNvSpPr/>
            <p:nvPr/>
          </p:nvSpPr>
          <p:spPr>
            <a:xfrm>
              <a:off x="2562059" y="2510061"/>
              <a:ext cx="59125" cy="112637"/>
            </a:xfrm>
            <a:custGeom>
              <a:avLst/>
              <a:gdLst>
                <a:gd name="connsiteX0" fmla="*/ 0 w 59125"/>
                <a:gd name="connsiteY0" fmla="*/ 29563 h 112637"/>
                <a:gd name="connsiteX1" fmla="*/ 0 w 59125"/>
                <a:gd name="connsiteY1" fmla="*/ 83075 h 112637"/>
                <a:gd name="connsiteX2" fmla="*/ 29563 w 59125"/>
                <a:gd name="connsiteY2" fmla="*/ 112638 h 112637"/>
                <a:gd name="connsiteX3" fmla="*/ 59126 w 59125"/>
                <a:gd name="connsiteY3" fmla="*/ 83075 h 112637"/>
                <a:gd name="connsiteX4" fmla="*/ 59126 w 59125"/>
                <a:gd name="connsiteY4" fmla="*/ 29563 h 112637"/>
                <a:gd name="connsiteX5" fmla="*/ 29563 w 59125"/>
                <a:gd name="connsiteY5" fmla="*/ 0 h 112637"/>
                <a:gd name="connsiteX6" fmla="*/ 0 w 59125"/>
                <a:gd name="connsiteY6" fmla="*/ 29563 h 112637"/>
                <a:gd name="connsiteX7" fmla="*/ 48825 w 59125"/>
                <a:gd name="connsiteY7" fmla="*/ 29563 h 112637"/>
                <a:gd name="connsiteX8" fmla="*/ 48825 w 59125"/>
                <a:gd name="connsiteY8" fmla="*/ 83075 h 112637"/>
                <a:gd name="connsiteX9" fmla="*/ 29563 w 59125"/>
                <a:gd name="connsiteY9" fmla="*/ 102337 h 112637"/>
                <a:gd name="connsiteX10" fmla="*/ 10301 w 59125"/>
                <a:gd name="connsiteY10" fmla="*/ 83075 h 112637"/>
                <a:gd name="connsiteX11" fmla="*/ 10301 w 59125"/>
                <a:gd name="connsiteY11" fmla="*/ 29563 h 112637"/>
                <a:gd name="connsiteX12" fmla="*/ 29563 w 59125"/>
                <a:gd name="connsiteY12" fmla="*/ 10301 h 112637"/>
                <a:gd name="connsiteX13" fmla="*/ 48825 w 59125"/>
                <a:gd name="connsiteY13" fmla="*/ 29563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125" h="112637">
                  <a:moveTo>
                    <a:pt x="0" y="29563"/>
                  </a:moveTo>
                  <a:lnTo>
                    <a:pt x="0" y="83075"/>
                  </a:lnTo>
                  <a:cubicBezTo>
                    <a:pt x="0" y="99350"/>
                    <a:pt x="13236" y="112638"/>
                    <a:pt x="29563" y="112638"/>
                  </a:cubicBezTo>
                  <a:cubicBezTo>
                    <a:pt x="45889" y="112638"/>
                    <a:pt x="59126" y="99401"/>
                    <a:pt x="59126" y="83075"/>
                  </a:cubicBezTo>
                  <a:lnTo>
                    <a:pt x="59126" y="29563"/>
                  </a:lnTo>
                  <a:cubicBezTo>
                    <a:pt x="59126" y="13288"/>
                    <a:pt x="45889" y="0"/>
                    <a:pt x="29563" y="0"/>
                  </a:cubicBezTo>
                  <a:cubicBezTo>
                    <a:pt x="13236" y="0"/>
                    <a:pt x="0" y="13288"/>
                    <a:pt x="0" y="29563"/>
                  </a:cubicBezTo>
                  <a:close/>
                  <a:moveTo>
                    <a:pt x="48825" y="29563"/>
                  </a:moveTo>
                  <a:lnTo>
                    <a:pt x="48825" y="83075"/>
                  </a:lnTo>
                  <a:cubicBezTo>
                    <a:pt x="48825" y="93685"/>
                    <a:pt x="40173" y="102337"/>
                    <a:pt x="29563" y="102337"/>
                  </a:cubicBezTo>
                  <a:cubicBezTo>
                    <a:pt x="18953" y="102337"/>
                    <a:pt x="10301" y="93685"/>
                    <a:pt x="10301" y="83075"/>
                  </a:cubicBezTo>
                  <a:lnTo>
                    <a:pt x="10301" y="29563"/>
                  </a:lnTo>
                  <a:cubicBezTo>
                    <a:pt x="10301" y="18953"/>
                    <a:pt x="18953" y="10301"/>
                    <a:pt x="29563" y="10301"/>
                  </a:cubicBezTo>
                  <a:cubicBezTo>
                    <a:pt x="40173" y="10301"/>
                    <a:pt x="48825" y="18953"/>
                    <a:pt x="48825" y="29563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236D2C1E-9D02-4DB1-A7F3-6398FE6BE57B}"/>
                </a:ext>
              </a:extLst>
            </p:cNvPr>
            <p:cNvSpPr/>
            <p:nvPr/>
          </p:nvSpPr>
          <p:spPr>
            <a:xfrm>
              <a:off x="2402605" y="2306365"/>
              <a:ext cx="378034" cy="379579"/>
            </a:xfrm>
            <a:custGeom>
              <a:avLst/>
              <a:gdLst>
                <a:gd name="connsiteX0" fmla="*/ 361502 w 378034"/>
                <a:gd name="connsiteY0" fmla="*/ 167128 h 379579"/>
                <a:gd name="connsiteX1" fmla="*/ 330343 w 378034"/>
                <a:gd name="connsiteY1" fmla="*/ 167128 h 379579"/>
                <a:gd name="connsiteX2" fmla="*/ 330343 w 378034"/>
                <a:gd name="connsiteY2" fmla="*/ 141737 h 379579"/>
                <a:gd name="connsiteX3" fmla="*/ 188605 w 378034"/>
                <a:gd name="connsiteY3" fmla="*/ 0 h 379579"/>
                <a:gd name="connsiteX4" fmla="*/ 53924 w 378034"/>
                <a:gd name="connsiteY4" fmla="*/ 97444 h 379579"/>
                <a:gd name="connsiteX5" fmla="*/ 57220 w 378034"/>
                <a:gd name="connsiteY5" fmla="*/ 103934 h 379579"/>
                <a:gd name="connsiteX6" fmla="*/ 63710 w 378034"/>
                <a:gd name="connsiteY6" fmla="*/ 100638 h 379579"/>
                <a:gd name="connsiteX7" fmla="*/ 188605 w 378034"/>
                <a:gd name="connsiteY7" fmla="*/ 10301 h 379579"/>
                <a:gd name="connsiteX8" fmla="*/ 320042 w 378034"/>
                <a:gd name="connsiteY8" fmla="*/ 141737 h 379579"/>
                <a:gd name="connsiteX9" fmla="*/ 320042 w 378034"/>
                <a:gd name="connsiteY9" fmla="*/ 167128 h 379579"/>
                <a:gd name="connsiteX10" fmla="*/ 16533 w 378034"/>
                <a:gd name="connsiteY10" fmla="*/ 167128 h 379579"/>
                <a:gd name="connsiteX11" fmla="*/ 0 w 378034"/>
                <a:gd name="connsiteY11" fmla="*/ 183661 h 379579"/>
                <a:gd name="connsiteX12" fmla="*/ 0 w 378034"/>
                <a:gd name="connsiteY12" fmla="*/ 363047 h 379579"/>
                <a:gd name="connsiteX13" fmla="*/ 16533 w 378034"/>
                <a:gd name="connsiteY13" fmla="*/ 379580 h 379579"/>
                <a:gd name="connsiteX14" fmla="*/ 276521 w 378034"/>
                <a:gd name="connsiteY14" fmla="*/ 379580 h 379579"/>
                <a:gd name="connsiteX15" fmla="*/ 281672 w 378034"/>
                <a:gd name="connsiteY15" fmla="*/ 374429 h 379579"/>
                <a:gd name="connsiteX16" fmla="*/ 276521 w 378034"/>
                <a:gd name="connsiteY16" fmla="*/ 369279 h 379579"/>
                <a:gd name="connsiteX17" fmla="*/ 16533 w 378034"/>
                <a:gd name="connsiteY17" fmla="*/ 369279 h 379579"/>
                <a:gd name="connsiteX18" fmla="*/ 10301 w 378034"/>
                <a:gd name="connsiteY18" fmla="*/ 363047 h 379579"/>
                <a:gd name="connsiteX19" fmla="*/ 10301 w 378034"/>
                <a:gd name="connsiteY19" fmla="*/ 183661 h 379579"/>
                <a:gd name="connsiteX20" fmla="*/ 16533 w 378034"/>
                <a:gd name="connsiteY20" fmla="*/ 177429 h 379579"/>
                <a:gd name="connsiteX21" fmla="*/ 361502 w 378034"/>
                <a:gd name="connsiteY21" fmla="*/ 177429 h 379579"/>
                <a:gd name="connsiteX22" fmla="*/ 367734 w 378034"/>
                <a:gd name="connsiteY22" fmla="*/ 183661 h 379579"/>
                <a:gd name="connsiteX23" fmla="*/ 367734 w 378034"/>
                <a:gd name="connsiteY23" fmla="*/ 363047 h 379579"/>
                <a:gd name="connsiteX24" fmla="*/ 361502 w 378034"/>
                <a:gd name="connsiteY24" fmla="*/ 369279 h 379579"/>
                <a:gd name="connsiteX25" fmla="*/ 327304 w 378034"/>
                <a:gd name="connsiteY25" fmla="*/ 369279 h 379579"/>
                <a:gd name="connsiteX26" fmla="*/ 322153 w 378034"/>
                <a:gd name="connsiteY26" fmla="*/ 374429 h 379579"/>
                <a:gd name="connsiteX27" fmla="*/ 327304 w 378034"/>
                <a:gd name="connsiteY27" fmla="*/ 379580 h 379579"/>
                <a:gd name="connsiteX28" fmla="*/ 361502 w 378034"/>
                <a:gd name="connsiteY28" fmla="*/ 379580 h 379579"/>
                <a:gd name="connsiteX29" fmla="*/ 378034 w 378034"/>
                <a:gd name="connsiteY29" fmla="*/ 363047 h 379579"/>
                <a:gd name="connsiteX30" fmla="*/ 378034 w 378034"/>
                <a:gd name="connsiteY30" fmla="*/ 183661 h 379579"/>
                <a:gd name="connsiteX31" fmla="*/ 361502 w 378034"/>
                <a:gd name="connsiteY31" fmla="*/ 167128 h 37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8034" h="379579">
                  <a:moveTo>
                    <a:pt x="361502" y="167128"/>
                  </a:moveTo>
                  <a:lnTo>
                    <a:pt x="330343" y="167128"/>
                  </a:lnTo>
                  <a:lnTo>
                    <a:pt x="330343" y="141737"/>
                  </a:lnTo>
                  <a:cubicBezTo>
                    <a:pt x="330343" y="63555"/>
                    <a:pt x="266736" y="0"/>
                    <a:pt x="188605" y="0"/>
                  </a:cubicBezTo>
                  <a:cubicBezTo>
                    <a:pt x="127213" y="0"/>
                    <a:pt x="73083" y="39143"/>
                    <a:pt x="53924" y="97444"/>
                  </a:cubicBezTo>
                  <a:cubicBezTo>
                    <a:pt x="53049" y="100123"/>
                    <a:pt x="54491" y="103058"/>
                    <a:pt x="57220" y="103934"/>
                  </a:cubicBezTo>
                  <a:cubicBezTo>
                    <a:pt x="59898" y="104809"/>
                    <a:pt x="62834" y="103367"/>
                    <a:pt x="63710" y="100638"/>
                  </a:cubicBezTo>
                  <a:cubicBezTo>
                    <a:pt x="81478" y="46611"/>
                    <a:pt x="131643" y="10301"/>
                    <a:pt x="188605" y="10301"/>
                  </a:cubicBezTo>
                  <a:cubicBezTo>
                    <a:pt x="261070" y="10301"/>
                    <a:pt x="320042" y="69272"/>
                    <a:pt x="320042" y="141737"/>
                  </a:cubicBezTo>
                  <a:lnTo>
                    <a:pt x="320042" y="167128"/>
                  </a:lnTo>
                  <a:lnTo>
                    <a:pt x="16533" y="167128"/>
                  </a:lnTo>
                  <a:cubicBezTo>
                    <a:pt x="7416" y="167128"/>
                    <a:pt x="0" y="174545"/>
                    <a:pt x="0" y="183661"/>
                  </a:cubicBezTo>
                  <a:lnTo>
                    <a:pt x="0" y="363047"/>
                  </a:lnTo>
                  <a:cubicBezTo>
                    <a:pt x="0" y="372163"/>
                    <a:pt x="7416" y="379580"/>
                    <a:pt x="16533" y="379580"/>
                  </a:cubicBezTo>
                  <a:lnTo>
                    <a:pt x="276521" y="379580"/>
                  </a:lnTo>
                  <a:cubicBezTo>
                    <a:pt x="279354" y="379580"/>
                    <a:pt x="281672" y="377262"/>
                    <a:pt x="281672" y="374429"/>
                  </a:cubicBezTo>
                  <a:cubicBezTo>
                    <a:pt x="281672" y="371597"/>
                    <a:pt x="279354" y="369279"/>
                    <a:pt x="276521" y="369279"/>
                  </a:cubicBezTo>
                  <a:lnTo>
                    <a:pt x="16533" y="369279"/>
                  </a:lnTo>
                  <a:cubicBezTo>
                    <a:pt x="13133" y="369279"/>
                    <a:pt x="10301" y="366498"/>
                    <a:pt x="10301" y="363047"/>
                  </a:cubicBezTo>
                  <a:lnTo>
                    <a:pt x="10301" y="183661"/>
                  </a:lnTo>
                  <a:cubicBezTo>
                    <a:pt x="10301" y="180262"/>
                    <a:pt x="13082" y="177429"/>
                    <a:pt x="16533" y="177429"/>
                  </a:cubicBezTo>
                  <a:lnTo>
                    <a:pt x="361502" y="177429"/>
                  </a:lnTo>
                  <a:cubicBezTo>
                    <a:pt x="364901" y="177429"/>
                    <a:pt x="367734" y="180210"/>
                    <a:pt x="367734" y="183661"/>
                  </a:cubicBezTo>
                  <a:lnTo>
                    <a:pt x="367734" y="363047"/>
                  </a:lnTo>
                  <a:cubicBezTo>
                    <a:pt x="367734" y="366446"/>
                    <a:pt x="364953" y="369279"/>
                    <a:pt x="361502" y="369279"/>
                  </a:cubicBezTo>
                  <a:lnTo>
                    <a:pt x="327304" y="369279"/>
                  </a:lnTo>
                  <a:cubicBezTo>
                    <a:pt x="324471" y="369279"/>
                    <a:pt x="322153" y="371597"/>
                    <a:pt x="322153" y="374429"/>
                  </a:cubicBezTo>
                  <a:cubicBezTo>
                    <a:pt x="322153" y="377262"/>
                    <a:pt x="324471" y="379580"/>
                    <a:pt x="327304" y="379580"/>
                  </a:cubicBezTo>
                  <a:lnTo>
                    <a:pt x="361502" y="379580"/>
                  </a:lnTo>
                  <a:cubicBezTo>
                    <a:pt x="370618" y="379580"/>
                    <a:pt x="378034" y="372163"/>
                    <a:pt x="378034" y="363047"/>
                  </a:cubicBezTo>
                  <a:lnTo>
                    <a:pt x="378034" y="183661"/>
                  </a:lnTo>
                  <a:cubicBezTo>
                    <a:pt x="377983" y="174545"/>
                    <a:pt x="370567" y="167128"/>
                    <a:pt x="361502" y="167128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12E1C0DE-F790-49C8-9DD4-910703743BD5}"/>
                </a:ext>
              </a:extLst>
            </p:cNvPr>
            <p:cNvSpPr/>
            <p:nvPr/>
          </p:nvSpPr>
          <p:spPr>
            <a:xfrm>
              <a:off x="2586060" y="2336340"/>
              <a:ext cx="115573" cy="124998"/>
            </a:xfrm>
            <a:custGeom>
              <a:avLst/>
              <a:gdLst>
                <a:gd name="connsiteX0" fmla="*/ 110423 w 115573"/>
                <a:gd name="connsiteY0" fmla="*/ 124999 h 124998"/>
                <a:gd name="connsiteX1" fmla="*/ 115574 w 115573"/>
                <a:gd name="connsiteY1" fmla="*/ 119848 h 124998"/>
                <a:gd name="connsiteX2" fmla="*/ 115574 w 115573"/>
                <a:gd name="connsiteY2" fmla="*/ 110423 h 124998"/>
                <a:gd name="connsiteX3" fmla="*/ 5150 w 115573"/>
                <a:gd name="connsiteY3" fmla="*/ 0 h 124998"/>
                <a:gd name="connsiteX4" fmla="*/ 0 w 115573"/>
                <a:gd name="connsiteY4" fmla="*/ 5150 h 124998"/>
                <a:gd name="connsiteX5" fmla="*/ 5150 w 115573"/>
                <a:gd name="connsiteY5" fmla="*/ 10301 h 124998"/>
                <a:gd name="connsiteX6" fmla="*/ 105273 w 115573"/>
                <a:gd name="connsiteY6" fmla="*/ 110423 h 124998"/>
                <a:gd name="connsiteX7" fmla="*/ 105273 w 115573"/>
                <a:gd name="connsiteY7" fmla="*/ 119848 h 124998"/>
                <a:gd name="connsiteX8" fmla="*/ 110423 w 115573"/>
                <a:gd name="connsiteY8" fmla="*/ 124999 h 1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573" h="124998">
                  <a:moveTo>
                    <a:pt x="110423" y="124999"/>
                  </a:moveTo>
                  <a:cubicBezTo>
                    <a:pt x="113256" y="124999"/>
                    <a:pt x="115574" y="122681"/>
                    <a:pt x="115574" y="119848"/>
                  </a:cubicBezTo>
                  <a:lnTo>
                    <a:pt x="115574" y="110423"/>
                  </a:lnTo>
                  <a:cubicBezTo>
                    <a:pt x="115574" y="49546"/>
                    <a:pt x="66027" y="0"/>
                    <a:pt x="5150" y="0"/>
                  </a:cubicBez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cubicBezTo>
                    <a:pt x="60362" y="10301"/>
                    <a:pt x="105273" y="55212"/>
                    <a:pt x="105273" y="110423"/>
                  </a:cubicBezTo>
                  <a:lnTo>
                    <a:pt x="105273" y="119848"/>
                  </a:lnTo>
                  <a:cubicBezTo>
                    <a:pt x="105273" y="122681"/>
                    <a:pt x="107591" y="124999"/>
                    <a:pt x="110423" y="124999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49" name="Gráfico 162">
            <a:extLst>
              <a:ext uri="{FF2B5EF4-FFF2-40B4-BE49-F238E27FC236}">
                <a16:creationId xmlns:a16="http://schemas.microsoft.com/office/drawing/2014/main" id="{ADFDB15E-2F73-4BA0-8E88-B89598BAFA9B}"/>
              </a:ext>
            </a:extLst>
          </p:cNvPr>
          <p:cNvGrpSpPr/>
          <p:nvPr/>
        </p:nvGrpSpPr>
        <p:grpSpPr>
          <a:xfrm>
            <a:off x="1780754" y="2404015"/>
            <a:ext cx="379271" cy="281517"/>
            <a:chOff x="1780754" y="2404015"/>
            <a:chExt cx="379271" cy="281517"/>
          </a:xfrm>
          <a:solidFill>
            <a:srgbClr val="6785C1"/>
          </a:solidFill>
        </p:grpSpPr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0C5D0AD2-296F-48A6-9231-4E51A1084D5F}"/>
                </a:ext>
              </a:extLst>
            </p:cNvPr>
            <p:cNvSpPr/>
            <p:nvPr/>
          </p:nvSpPr>
          <p:spPr>
            <a:xfrm>
              <a:off x="1780754" y="2404015"/>
              <a:ext cx="379271" cy="281517"/>
            </a:xfrm>
            <a:custGeom>
              <a:avLst/>
              <a:gdLst>
                <a:gd name="connsiteX0" fmla="*/ 376850 w 379271"/>
                <a:gd name="connsiteY0" fmla="*/ 8344 h 281517"/>
                <a:gd name="connsiteX1" fmla="*/ 361965 w 379271"/>
                <a:gd name="connsiteY1" fmla="*/ 0 h 281517"/>
                <a:gd name="connsiteX2" fmla="*/ 303715 w 379271"/>
                <a:gd name="connsiteY2" fmla="*/ 0 h 281517"/>
                <a:gd name="connsiteX3" fmla="*/ 298565 w 379271"/>
                <a:gd name="connsiteY3" fmla="*/ 5150 h 281517"/>
                <a:gd name="connsiteX4" fmla="*/ 303715 w 379271"/>
                <a:gd name="connsiteY4" fmla="*/ 10301 h 281517"/>
                <a:gd name="connsiteX5" fmla="*/ 361965 w 379271"/>
                <a:gd name="connsiteY5" fmla="*/ 10301 h 281517"/>
                <a:gd name="connsiteX6" fmla="*/ 367991 w 379271"/>
                <a:gd name="connsiteY6" fmla="*/ 13648 h 281517"/>
                <a:gd name="connsiteX7" fmla="*/ 368094 w 379271"/>
                <a:gd name="connsiteY7" fmla="*/ 20241 h 281517"/>
                <a:gd name="connsiteX8" fmla="*/ 250409 w 379271"/>
                <a:gd name="connsiteY8" fmla="*/ 267457 h 281517"/>
                <a:gd name="connsiteX9" fmla="*/ 244177 w 379271"/>
                <a:gd name="connsiteY9" fmla="*/ 271165 h 281517"/>
                <a:gd name="connsiteX10" fmla="*/ 17305 w 379271"/>
                <a:gd name="connsiteY10" fmla="*/ 271165 h 281517"/>
                <a:gd name="connsiteX11" fmla="*/ 10301 w 379271"/>
                <a:gd name="connsiteY11" fmla="*/ 264418 h 281517"/>
                <a:gd name="connsiteX12" fmla="*/ 10301 w 379271"/>
                <a:gd name="connsiteY12" fmla="*/ 17099 h 281517"/>
                <a:gd name="connsiteX13" fmla="*/ 17305 w 379271"/>
                <a:gd name="connsiteY13" fmla="*/ 10352 h 281517"/>
                <a:gd name="connsiteX14" fmla="*/ 252933 w 379271"/>
                <a:gd name="connsiteY14" fmla="*/ 10352 h 281517"/>
                <a:gd name="connsiteX15" fmla="*/ 258083 w 379271"/>
                <a:gd name="connsiteY15" fmla="*/ 5202 h 281517"/>
                <a:gd name="connsiteX16" fmla="*/ 252933 w 379271"/>
                <a:gd name="connsiteY16" fmla="*/ 52 h 281517"/>
                <a:gd name="connsiteX17" fmla="*/ 17305 w 379271"/>
                <a:gd name="connsiteY17" fmla="*/ 52 h 281517"/>
                <a:gd name="connsiteX18" fmla="*/ 0 w 379271"/>
                <a:gd name="connsiteY18" fmla="*/ 17099 h 281517"/>
                <a:gd name="connsiteX19" fmla="*/ 0 w 379271"/>
                <a:gd name="connsiteY19" fmla="*/ 264470 h 281517"/>
                <a:gd name="connsiteX20" fmla="*/ 17305 w 379271"/>
                <a:gd name="connsiteY20" fmla="*/ 281517 h 281517"/>
                <a:gd name="connsiteX21" fmla="*/ 244177 w 379271"/>
                <a:gd name="connsiteY21" fmla="*/ 281517 h 281517"/>
                <a:gd name="connsiteX22" fmla="*/ 259628 w 379271"/>
                <a:gd name="connsiteY22" fmla="*/ 272092 h 281517"/>
                <a:gd name="connsiteX23" fmla="*/ 377314 w 379271"/>
                <a:gd name="connsiteY23" fmla="*/ 24876 h 281517"/>
                <a:gd name="connsiteX24" fmla="*/ 376850 w 379271"/>
                <a:gd name="connsiteY24" fmla="*/ 8344 h 28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9271" h="281517">
                  <a:moveTo>
                    <a:pt x="376850" y="8344"/>
                  </a:moveTo>
                  <a:cubicBezTo>
                    <a:pt x="373708" y="3142"/>
                    <a:pt x="368146" y="0"/>
                    <a:pt x="361965" y="0"/>
                  </a:cubicBezTo>
                  <a:lnTo>
                    <a:pt x="303715" y="0"/>
                  </a:lnTo>
                  <a:cubicBezTo>
                    <a:pt x="300882" y="0"/>
                    <a:pt x="298565" y="2318"/>
                    <a:pt x="298565" y="5150"/>
                  </a:cubicBezTo>
                  <a:cubicBezTo>
                    <a:pt x="298565" y="7983"/>
                    <a:pt x="300882" y="10301"/>
                    <a:pt x="303715" y="10301"/>
                  </a:cubicBezTo>
                  <a:lnTo>
                    <a:pt x="361965" y="10301"/>
                  </a:lnTo>
                  <a:cubicBezTo>
                    <a:pt x="364489" y="10301"/>
                    <a:pt x="366755" y="11537"/>
                    <a:pt x="367991" y="13648"/>
                  </a:cubicBezTo>
                  <a:cubicBezTo>
                    <a:pt x="369227" y="15657"/>
                    <a:pt x="369279" y="18026"/>
                    <a:pt x="368094" y="20241"/>
                  </a:cubicBezTo>
                  <a:lnTo>
                    <a:pt x="250409" y="267457"/>
                  </a:lnTo>
                  <a:cubicBezTo>
                    <a:pt x="249225" y="269723"/>
                    <a:pt x="246804" y="271165"/>
                    <a:pt x="244177" y="271165"/>
                  </a:cubicBezTo>
                  <a:lnTo>
                    <a:pt x="17305" y="271165"/>
                  </a:lnTo>
                  <a:cubicBezTo>
                    <a:pt x="13442" y="271165"/>
                    <a:pt x="10301" y="268126"/>
                    <a:pt x="10301" y="264418"/>
                  </a:cubicBezTo>
                  <a:lnTo>
                    <a:pt x="10301" y="17099"/>
                  </a:lnTo>
                  <a:cubicBezTo>
                    <a:pt x="10301" y="13391"/>
                    <a:pt x="13442" y="10352"/>
                    <a:pt x="17305" y="10352"/>
                  </a:cubicBezTo>
                  <a:lnTo>
                    <a:pt x="252933" y="10352"/>
                  </a:lnTo>
                  <a:cubicBezTo>
                    <a:pt x="255766" y="10352"/>
                    <a:pt x="258083" y="8035"/>
                    <a:pt x="258083" y="5202"/>
                  </a:cubicBezTo>
                  <a:cubicBezTo>
                    <a:pt x="258083" y="2369"/>
                    <a:pt x="255766" y="52"/>
                    <a:pt x="252933" y="52"/>
                  </a:cubicBezTo>
                  <a:lnTo>
                    <a:pt x="17305" y="52"/>
                  </a:lnTo>
                  <a:cubicBezTo>
                    <a:pt x="7777" y="52"/>
                    <a:pt x="0" y="7674"/>
                    <a:pt x="0" y="17099"/>
                  </a:cubicBezTo>
                  <a:lnTo>
                    <a:pt x="0" y="264470"/>
                  </a:lnTo>
                  <a:cubicBezTo>
                    <a:pt x="0" y="273843"/>
                    <a:pt x="7777" y="281517"/>
                    <a:pt x="17305" y="281517"/>
                  </a:cubicBezTo>
                  <a:lnTo>
                    <a:pt x="244177" y="281517"/>
                  </a:lnTo>
                  <a:cubicBezTo>
                    <a:pt x="250667" y="281517"/>
                    <a:pt x="256590" y="277964"/>
                    <a:pt x="259628" y="272092"/>
                  </a:cubicBezTo>
                  <a:lnTo>
                    <a:pt x="377314" y="24876"/>
                  </a:lnTo>
                  <a:cubicBezTo>
                    <a:pt x="380095" y="19623"/>
                    <a:pt x="379889" y="13442"/>
                    <a:pt x="376850" y="8344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7AF2AA54-A714-412B-B6E2-B51484F5DCB2}"/>
                </a:ext>
              </a:extLst>
            </p:cNvPr>
            <p:cNvSpPr/>
            <p:nvPr/>
          </p:nvSpPr>
          <p:spPr>
            <a:xfrm>
              <a:off x="1835244" y="2496670"/>
              <a:ext cx="63761" cy="94869"/>
            </a:xfrm>
            <a:custGeom>
              <a:avLst/>
              <a:gdLst>
                <a:gd name="connsiteX0" fmla="*/ 33735 w 63761"/>
                <a:gd name="connsiteY0" fmla="*/ 84568 h 94869"/>
                <a:gd name="connsiteX1" fmla="*/ 5150 w 63761"/>
                <a:gd name="connsiteY1" fmla="*/ 84568 h 94869"/>
                <a:gd name="connsiteX2" fmla="*/ 0 w 63761"/>
                <a:gd name="connsiteY2" fmla="*/ 89719 h 94869"/>
                <a:gd name="connsiteX3" fmla="*/ 5150 w 63761"/>
                <a:gd name="connsiteY3" fmla="*/ 94869 h 94869"/>
                <a:gd name="connsiteX4" fmla="*/ 33735 w 63761"/>
                <a:gd name="connsiteY4" fmla="*/ 94869 h 94869"/>
                <a:gd name="connsiteX5" fmla="*/ 63761 w 63761"/>
                <a:gd name="connsiteY5" fmla="*/ 66645 h 94869"/>
                <a:gd name="connsiteX6" fmla="*/ 33735 w 63761"/>
                <a:gd name="connsiteY6" fmla="*/ 38421 h 94869"/>
                <a:gd name="connsiteX7" fmla="*/ 23177 w 63761"/>
                <a:gd name="connsiteY7" fmla="*/ 38421 h 94869"/>
                <a:gd name="connsiteX8" fmla="*/ 10301 w 63761"/>
                <a:gd name="connsiteY8" fmla="*/ 24361 h 94869"/>
                <a:gd name="connsiteX9" fmla="*/ 23177 w 63761"/>
                <a:gd name="connsiteY9" fmla="*/ 10301 h 94869"/>
                <a:gd name="connsiteX10" fmla="*/ 48877 w 63761"/>
                <a:gd name="connsiteY10" fmla="*/ 10301 h 94869"/>
                <a:gd name="connsiteX11" fmla="*/ 54027 w 63761"/>
                <a:gd name="connsiteY11" fmla="*/ 5150 h 94869"/>
                <a:gd name="connsiteX12" fmla="*/ 48877 w 63761"/>
                <a:gd name="connsiteY12" fmla="*/ 0 h 94869"/>
                <a:gd name="connsiteX13" fmla="*/ 23177 w 63761"/>
                <a:gd name="connsiteY13" fmla="*/ 0 h 94869"/>
                <a:gd name="connsiteX14" fmla="*/ 0 w 63761"/>
                <a:gd name="connsiteY14" fmla="*/ 24361 h 94869"/>
                <a:gd name="connsiteX15" fmla="*/ 22095 w 63761"/>
                <a:gd name="connsiteY15" fmla="*/ 48568 h 94869"/>
                <a:gd name="connsiteX16" fmla="*/ 22661 w 63761"/>
                <a:gd name="connsiteY16" fmla="*/ 48671 h 94869"/>
                <a:gd name="connsiteX17" fmla="*/ 33735 w 63761"/>
                <a:gd name="connsiteY17" fmla="*/ 48671 h 94869"/>
                <a:gd name="connsiteX18" fmla="*/ 53460 w 63761"/>
                <a:gd name="connsiteY18" fmla="*/ 66594 h 94869"/>
                <a:gd name="connsiteX19" fmla="*/ 33735 w 63761"/>
                <a:gd name="connsiteY19" fmla="*/ 84568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761" h="94869">
                  <a:moveTo>
                    <a:pt x="33735" y="84568"/>
                  </a:moveTo>
                  <a:lnTo>
                    <a:pt x="5150" y="84568"/>
                  </a:lnTo>
                  <a:cubicBezTo>
                    <a:pt x="2318" y="84568"/>
                    <a:pt x="0" y="86886"/>
                    <a:pt x="0" y="89719"/>
                  </a:cubicBezTo>
                  <a:cubicBezTo>
                    <a:pt x="0" y="92552"/>
                    <a:pt x="2318" y="94869"/>
                    <a:pt x="5150" y="94869"/>
                  </a:cubicBezTo>
                  <a:lnTo>
                    <a:pt x="33735" y="94869"/>
                  </a:lnTo>
                  <a:cubicBezTo>
                    <a:pt x="50267" y="94869"/>
                    <a:pt x="63761" y="82199"/>
                    <a:pt x="63761" y="66645"/>
                  </a:cubicBezTo>
                  <a:cubicBezTo>
                    <a:pt x="63761" y="51091"/>
                    <a:pt x="50319" y="38421"/>
                    <a:pt x="33735" y="38421"/>
                  </a:cubicBezTo>
                  <a:lnTo>
                    <a:pt x="23177" y="38421"/>
                  </a:lnTo>
                  <a:cubicBezTo>
                    <a:pt x="16069" y="38421"/>
                    <a:pt x="10301" y="32138"/>
                    <a:pt x="10301" y="24361"/>
                  </a:cubicBezTo>
                  <a:cubicBezTo>
                    <a:pt x="10301" y="16584"/>
                    <a:pt x="16069" y="10301"/>
                    <a:pt x="23177" y="10301"/>
                  </a:cubicBezTo>
                  <a:lnTo>
                    <a:pt x="48877" y="10301"/>
                  </a:lnTo>
                  <a:cubicBezTo>
                    <a:pt x="51709" y="10301"/>
                    <a:pt x="54027" y="7983"/>
                    <a:pt x="54027" y="5150"/>
                  </a:cubicBezTo>
                  <a:cubicBezTo>
                    <a:pt x="54027" y="2318"/>
                    <a:pt x="51709" y="0"/>
                    <a:pt x="48877" y="0"/>
                  </a:cubicBezTo>
                  <a:lnTo>
                    <a:pt x="23177" y="0"/>
                  </a:lnTo>
                  <a:cubicBezTo>
                    <a:pt x="10404" y="0"/>
                    <a:pt x="0" y="10919"/>
                    <a:pt x="0" y="24361"/>
                  </a:cubicBezTo>
                  <a:cubicBezTo>
                    <a:pt x="0" y="37391"/>
                    <a:pt x="9837" y="48001"/>
                    <a:pt x="22095" y="48568"/>
                  </a:cubicBezTo>
                  <a:cubicBezTo>
                    <a:pt x="22301" y="48568"/>
                    <a:pt x="22455" y="48671"/>
                    <a:pt x="22661" y="48671"/>
                  </a:cubicBezTo>
                  <a:lnTo>
                    <a:pt x="33735" y="48671"/>
                  </a:lnTo>
                  <a:cubicBezTo>
                    <a:pt x="44602" y="48671"/>
                    <a:pt x="53460" y="56705"/>
                    <a:pt x="53460" y="66594"/>
                  </a:cubicBezTo>
                  <a:cubicBezTo>
                    <a:pt x="53460" y="76482"/>
                    <a:pt x="44602" y="84568"/>
                    <a:pt x="33735" y="84568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12E9D6C3-5087-4604-9DD5-10CAACD9D0FF}"/>
                </a:ext>
              </a:extLst>
            </p:cNvPr>
            <p:cNvSpPr/>
            <p:nvPr/>
          </p:nvSpPr>
          <p:spPr>
            <a:xfrm>
              <a:off x="1906617" y="2496618"/>
              <a:ext cx="73465" cy="94096"/>
            </a:xfrm>
            <a:custGeom>
              <a:avLst/>
              <a:gdLst>
                <a:gd name="connsiteX0" fmla="*/ 63463 w 73465"/>
                <a:gd name="connsiteY0" fmla="*/ 90749 h 94096"/>
                <a:gd name="connsiteX1" fmla="*/ 68304 w 73465"/>
                <a:gd name="connsiteY1" fmla="*/ 94097 h 94096"/>
                <a:gd name="connsiteX2" fmla="*/ 70107 w 73465"/>
                <a:gd name="connsiteY2" fmla="*/ 93788 h 94096"/>
                <a:gd name="connsiteX3" fmla="*/ 73145 w 73465"/>
                <a:gd name="connsiteY3" fmla="*/ 87144 h 94096"/>
                <a:gd name="connsiteX4" fmla="*/ 42038 w 73465"/>
                <a:gd name="connsiteY4" fmla="*/ 3657 h 94096"/>
                <a:gd name="connsiteX5" fmla="*/ 36733 w 73465"/>
                <a:gd name="connsiteY5" fmla="*/ 0 h 94096"/>
                <a:gd name="connsiteX6" fmla="*/ 31428 w 73465"/>
                <a:gd name="connsiteY6" fmla="*/ 3657 h 94096"/>
                <a:gd name="connsiteX7" fmla="*/ 320 w 73465"/>
                <a:gd name="connsiteY7" fmla="*/ 87092 h 94096"/>
                <a:gd name="connsiteX8" fmla="*/ 3358 w 73465"/>
                <a:gd name="connsiteY8" fmla="*/ 93736 h 94096"/>
                <a:gd name="connsiteX9" fmla="*/ 10002 w 73465"/>
                <a:gd name="connsiteY9" fmla="*/ 90697 h 94096"/>
                <a:gd name="connsiteX10" fmla="*/ 20354 w 73465"/>
                <a:gd name="connsiteY10" fmla="*/ 62937 h 94096"/>
                <a:gd name="connsiteX11" fmla="*/ 39205 w 73465"/>
                <a:gd name="connsiteY11" fmla="*/ 62937 h 94096"/>
                <a:gd name="connsiteX12" fmla="*/ 44355 w 73465"/>
                <a:gd name="connsiteY12" fmla="*/ 57787 h 94096"/>
                <a:gd name="connsiteX13" fmla="*/ 39205 w 73465"/>
                <a:gd name="connsiteY13" fmla="*/ 52636 h 94096"/>
                <a:gd name="connsiteX14" fmla="*/ 24217 w 73465"/>
                <a:gd name="connsiteY14" fmla="*/ 52636 h 94096"/>
                <a:gd name="connsiteX15" fmla="*/ 36784 w 73465"/>
                <a:gd name="connsiteY15" fmla="*/ 18953 h 94096"/>
                <a:gd name="connsiteX16" fmla="*/ 63463 w 73465"/>
                <a:gd name="connsiteY16" fmla="*/ 90749 h 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465" h="94096">
                  <a:moveTo>
                    <a:pt x="63463" y="90749"/>
                  </a:moveTo>
                  <a:cubicBezTo>
                    <a:pt x="64235" y="92809"/>
                    <a:pt x="66193" y="94097"/>
                    <a:pt x="68304" y="94097"/>
                  </a:cubicBezTo>
                  <a:cubicBezTo>
                    <a:pt x="68922" y="94097"/>
                    <a:pt x="69489" y="93994"/>
                    <a:pt x="70107" y="93788"/>
                  </a:cubicBezTo>
                  <a:cubicBezTo>
                    <a:pt x="72785" y="92809"/>
                    <a:pt x="74124" y="89822"/>
                    <a:pt x="73145" y="87144"/>
                  </a:cubicBezTo>
                  <a:lnTo>
                    <a:pt x="42038" y="3657"/>
                  </a:lnTo>
                  <a:cubicBezTo>
                    <a:pt x="41213" y="1494"/>
                    <a:pt x="39102" y="0"/>
                    <a:pt x="36733" y="0"/>
                  </a:cubicBezTo>
                  <a:cubicBezTo>
                    <a:pt x="34363" y="0"/>
                    <a:pt x="32252" y="1442"/>
                    <a:pt x="31428" y="3657"/>
                  </a:cubicBezTo>
                  <a:lnTo>
                    <a:pt x="320" y="87092"/>
                  </a:lnTo>
                  <a:cubicBezTo>
                    <a:pt x="-659" y="89770"/>
                    <a:pt x="680" y="92706"/>
                    <a:pt x="3358" y="93736"/>
                  </a:cubicBezTo>
                  <a:cubicBezTo>
                    <a:pt x="6037" y="94715"/>
                    <a:pt x="8972" y="93376"/>
                    <a:pt x="10002" y="90697"/>
                  </a:cubicBezTo>
                  <a:lnTo>
                    <a:pt x="20354" y="62937"/>
                  </a:lnTo>
                  <a:lnTo>
                    <a:pt x="39205" y="62937"/>
                  </a:lnTo>
                  <a:cubicBezTo>
                    <a:pt x="42038" y="62937"/>
                    <a:pt x="44355" y="60619"/>
                    <a:pt x="44355" y="57787"/>
                  </a:cubicBezTo>
                  <a:cubicBezTo>
                    <a:pt x="44355" y="54954"/>
                    <a:pt x="42038" y="52636"/>
                    <a:pt x="39205" y="52636"/>
                  </a:cubicBezTo>
                  <a:lnTo>
                    <a:pt x="24217" y="52636"/>
                  </a:lnTo>
                  <a:lnTo>
                    <a:pt x="36784" y="18953"/>
                  </a:lnTo>
                  <a:lnTo>
                    <a:pt x="63463" y="90749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5FC16268-43D6-4AAA-B805-090A27CD17D5}"/>
                </a:ext>
              </a:extLst>
            </p:cNvPr>
            <p:cNvSpPr/>
            <p:nvPr/>
          </p:nvSpPr>
          <p:spPr>
            <a:xfrm>
              <a:off x="1989188" y="2496670"/>
              <a:ext cx="61546" cy="94817"/>
            </a:xfrm>
            <a:custGeom>
              <a:avLst/>
              <a:gdLst>
                <a:gd name="connsiteX0" fmla="*/ 5150 w 61546"/>
                <a:gd name="connsiteY0" fmla="*/ 0 h 94817"/>
                <a:gd name="connsiteX1" fmla="*/ 0 w 61546"/>
                <a:gd name="connsiteY1" fmla="*/ 5150 h 94817"/>
                <a:gd name="connsiteX2" fmla="*/ 5150 w 61546"/>
                <a:gd name="connsiteY2" fmla="*/ 10301 h 94817"/>
                <a:gd name="connsiteX3" fmla="*/ 32550 w 61546"/>
                <a:gd name="connsiteY3" fmla="*/ 10301 h 94817"/>
                <a:gd name="connsiteX4" fmla="*/ 51246 w 61546"/>
                <a:gd name="connsiteY4" fmla="*/ 27760 h 94817"/>
                <a:gd name="connsiteX5" fmla="*/ 32550 w 61546"/>
                <a:gd name="connsiteY5" fmla="*/ 45220 h 94817"/>
                <a:gd name="connsiteX6" fmla="*/ 13700 w 61546"/>
                <a:gd name="connsiteY6" fmla="*/ 45220 h 94817"/>
                <a:gd name="connsiteX7" fmla="*/ 13700 w 61546"/>
                <a:gd name="connsiteY7" fmla="*/ 23537 h 94817"/>
                <a:gd name="connsiteX8" fmla="*/ 8550 w 61546"/>
                <a:gd name="connsiteY8" fmla="*/ 18387 h 94817"/>
                <a:gd name="connsiteX9" fmla="*/ 3399 w 61546"/>
                <a:gd name="connsiteY9" fmla="*/ 23537 h 94817"/>
                <a:gd name="connsiteX10" fmla="*/ 3399 w 61546"/>
                <a:gd name="connsiteY10" fmla="*/ 89667 h 94817"/>
                <a:gd name="connsiteX11" fmla="*/ 8550 w 61546"/>
                <a:gd name="connsiteY11" fmla="*/ 94818 h 94817"/>
                <a:gd name="connsiteX12" fmla="*/ 13700 w 61546"/>
                <a:gd name="connsiteY12" fmla="*/ 89667 h 94817"/>
                <a:gd name="connsiteX13" fmla="*/ 13700 w 61546"/>
                <a:gd name="connsiteY13" fmla="*/ 55521 h 94817"/>
                <a:gd name="connsiteX14" fmla="*/ 32550 w 61546"/>
                <a:gd name="connsiteY14" fmla="*/ 55521 h 94817"/>
                <a:gd name="connsiteX15" fmla="*/ 61546 w 61546"/>
                <a:gd name="connsiteY15" fmla="*/ 27760 h 94817"/>
                <a:gd name="connsiteX16" fmla="*/ 32550 w 61546"/>
                <a:gd name="connsiteY16" fmla="*/ 0 h 94817"/>
                <a:gd name="connsiteX17" fmla="*/ 5150 w 61546"/>
                <a:gd name="connsiteY17" fmla="*/ 0 h 9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6" h="94817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32550" y="10301"/>
                  </a:lnTo>
                  <a:cubicBezTo>
                    <a:pt x="42851" y="10301"/>
                    <a:pt x="51246" y="18129"/>
                    <a:pt x="51246" y="27760"/>
                  </a:cubicBezTo>
                  <a:cubicBezTo>
                    <a:pt x="51246" y="37391"/>
                    <a:pt x="42851" y="45220"/>
                    <a:pt x="32550" y="45220"/>
                  </a:cubicBezTo>
                  <a:lnTo>
                    <a:pt x="13700" y="45220"/>
                  </a:lnTo>
                  <a:lnTo>
                    <a:pt x="13700" y="23537"/>
                  </a:lnTo>
                  <a:cubicBezTo>
                    <a:pt x="13700" y="20704"/>
                    <a:pt x="11382" y="18387"/>
                    <a:pt x="8550" y="18387"/>
                  </a:cubicBezTo>
                  <a:cubicBezTo>
                    <a:pt x="5717" y="18387"/>
                    <a:pt x="3399" y="20704"/>
                    <a:pt x="3399" y="23537"/>
                  </a:cubicBezTo>
                  <a:lnTo>
                    <a:pt x="3399" y="89667"/>
                  </a:lnTo>
                  <a:cubicBezTo>
                    <a:pt x="3399" y="92500"/>
                    <a:pt x="5717" y="94818"/>
                    <a:pt x="8550" y="94818"/>
                  </a:cubicBezTo>
                  <a:cubicBezTo>
                    <a:pt x="11382" y="94818"/>
                    <a:pt x="13700" y="92500"/>
                    <a:pt x="13700" y="89667"/>
                  </a:cubicBezTo>
                  <a:lnTo>
                    <a:pt x="13700" y="55521"/>
                  </a:lnTo>
                  <a:lnTo>
                    <a:pt x="32550" y="55521"/>
                  </a:lnTo>
                  <a:cubicBezTo>
                    <a:pt x="48516" y="55521"/>
                    <a:pt x="61546" y="43057"/>
                    <a:pt x="61546" y="27760"/>
                  </a:cubicBezTo>
                  <a:cubicBezTo>
                    <a:pt x="61546" y="12464"/>
                    <a:pt x="48516" y="0"/>
                    <a:pt x="32550" y="0"/>
                  </a:cubicBezTo>
                  <a:lnTo>
                    <a:pt x="5150" y="0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54" name="Gráfico 162">
            <a:extLst>
              <a:ext uri="{FF2B5EF4-FFF2-40B4-BE49-F238E27FC236}">
                <a16:creationId xmlns:a16="http://schemas.microsoft.com/office/drawing/2014/main" id="{1CF4F8C9-AEDA-4704-A922-B85804BC5F6A}"/>
              </a:ext>
            </a:extLst>
          </p:cNvPr>
          <p:cNvGrpSpPr/>
          <p:nvPr/>
        </p:nvGrpSpPr>
        <p:grpSpPr>
          <a:xfrm>
            <a:off x="3015855" y="2306313"/>
            <a:ext cx="380352" cy="380403"/>
            <a:chOff x="3015855" y="2306313"/>
            <a:chExt cx="380352" cy="380403"/>
          </a:xfrm>
          <a:solidFill>
            <a:srgbClr val="6785C1"/>
          </a:solidFill>
        </p:grpSpPr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A78E3B31-79E1-4E33-A2D9-7CC131F80BA2}"/>
                </a:ext>
              </a:extLst>
            </p:cNvPr>
            <p:cNvSpPr/>
            <p:nvPr/>
          </p:nvSpPr>
          <p:spPr>
            <a:xfrm>
              <a:off x="3015855" y="2306313"/>
              <a:ext cx="380352" cy="380403"/>
            </a:xfrm>
            <a:custGeom>
              <a:avLst/>
              <a:gdLst>
                <a:gd name="connsiteX0" fmla="*/ 190150 w 380352"/>
                <a:gd name="connsiteY0" fmla="*/ 0 h 380403"/>
                <a:gd name="connsiteX1" fmla="*/ 126595 w 380352"/>
                <a:gd name="connsiteY1" fmla="*/ 10867 h 380403"/>
                <a:gd name="connsiteX2" fmla="*/ 94354 w 380352"/>
                <a:gd name="connsiteY2" fmla="*/ 25855 h 380403"/>
                <a:gd name="connsiteX3" fmla="*/ 92500 w 380352"/>
                <a:gd name="connsiteY3" fmla="*/ 32911 h 380403"/>
                <a:gd name="connsiteX4" fmla="*/ 99556 w 380352"/>
                <a:gd name="connsiteY4" fmla="*/ 34765 h 380403"/>
                <a:gd name="connsiteX5" fmla="*/ 130046 w 380352"/>
                <a:gd name="connsiteY5" fmla="*/ 20601 h 380403"/>
                <a:gd name="connsiteX6" fmla="*/ 190150 w 380352"/>
                <a:gd name="connsiteY6" fmla="*/ 10301 h 380403"/>
                <a:gd name="connsiteX7" fmla="*/ 370051 w 380352"/>
                <a:gd name="connsiteY7" fmla="*/ 190202 h 380403"/>
                <a:gd name="connsiteX8" fmla="*/ 190150 w 380352"/>
                <a:gd name="connsiteY8" fmla="*/ 370103 h 380403"/>
                <a:gd name="connsiteX9" fmla="*/ 10301 w 380352"/>
                <a:gd name="connsiteY9" fmla="*/ 190202 h 380403"/>
                <a:gd name="connsiteX10" fmla="*/ 35537 w 380352"/>
                <a:gd name="connsiteY10" fmla="*/ 98268 h 380403"/>
                <a:gd name="connsiteX11" fmla="*/ 50576 w 380352"/>
                <a:gd name="connsiteY11" fmla="*/ 76740 h 380403"/>
                <a:gd name="connsiteX12" fmla="*/ 49855 w 380352"/>
                <a:gd name="connsiteY12" fmla="*/ 69478 h 380403"/>
                <a:gd name="connsiteX13" fmla="*/ 42593 w 380352"/>
                <a:gd name="connsiteY13" fmla="*/ 70251 h 380403"/>
                <a:gd name="connsiteX14" fmla="*/ 26679 w 380352"/>
                <a:gd name="connsiteY14" fmla="*/ 93015 h 380403"/>
                <a:gd name="connsiteX15" fmla="*/ 0 w 380352"/>
                <a:gd name="connsiteY15" fmla="*/ 190202 h 380403"/>
                <a:gd name="connsiteX16" fmla="*/ 190150 w 380352"/>
                <a:gd name="connsiteY16" fmla="*/ 380404 h 380403"/>
                <a:gd name="connsiteX17" fmla="*/ 380352 w 380352"/>
                <a:gd name="connsiteY17" fmla="*/ 190202 h 380403"/>
                <a:gd name="connsiteX18" fmla="*/ 190150 w 380352"/>
                <a:gd name="connsiteY18" fmla="*/ 0 h 38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352" h="380403">
                  <a:moveTo>
                    <a:pt x="190150" y="0"/>
                  </a:moveTo>
                  <a:cubicBezTo>
                    <a:pt x="168313" y="0"/>
                    <a:pt x="146939" y="3657"/>
                    <a:pt x="126595" y="10867"/>
                  </a:cubicBezTo>
                  <a:cubicBezTo>
                    <a:pt x="115419" y="14833"/>
                    <a:pt x="104603" y="19880"/>
                    <a:pt x="94354" y="25855"/>
                  </a:cubicBezTo>
                  <a:cubicBezTo>
                    <a:pt x="91882" y="27297"/>
                    <a:pt x="91058" y="30438"/>
                    <a:pt x="92500" y="32911"/>
                  </a:cubicBezTo>
                  <a:cubicBezTo>
                    <a:pt x="93942" y="35383"/>
                    <a:pt x="97084" y="36207"/>
                    <a:pt x="99556" y="34765"/>
                  </a:cubicBezTo>
                  <a:cubicBezTo>
                    <a:pt x="109239" y="29099"/>
                    <a:pt x="119488" y="24361"/>
                    <a:pt x="130046" y="20601"/>
                  </a:cubicBezTo>
                  <a:cubicBezTo>
                    <a:pt x="149308" y="13751"/>
                    <a:pt x="169549" y="10301"/>
                    <a:pt x="190150" y="10301"/>
                  </a:cubicBezTo>
                  <a:cubicBezTo>
                    <a:pt x="289346" y="10301"/>
                    <a:pt x="370051" y="91006"/>
                    <a:pt x="370051" y="190202"/>
                  </a:cubicBezTo>
                  <a:cubicBezTo>
                    <a:pt x="370051" y="289397"/>
                    <a:pt x="289346" y="370103"/>
                    <a:pt x="190150" y="370103"/>
                  </a:cubicBezTo>
                  <a:cubicBezTo>
                    <a:pt x="90955" y="370103"/>
                    <a:pt x="10301" y="289397"/>
                    <a:pt x="10301" y="190202"/>
                  </a:cubicBezTo>
                  <a:cubicBezTo>
                    <a:pt x="10301" y="157755"/>
                    <a:pt x="19005" y="125977"/>
                    <a:pt x="35537" y="98268"/>
                  </a:cubicBezTo>
                  <a:cubicBezTo>
                    <a:pt x="40018" y="90749"/>
                    <a:pt x="45065" y="83538"/>
                    <a:pt x="50576" y="76740"/>
                  </a:cubicBezTo>
                  <a:cubicBezTo>
                    <a:pt x="52379" y="74525"/>
                    <a:pt x="52018" y="71281"/>
                    <a:pt x="49855" y="69478"/>
                  </a:cubicBezTo>
                  <a:cubicBezTo>
                    <a:pt x="47692" y="67675"/>
                    <a:pt x="44396" y="68036"/>
                    <a:pt x="42593" y="70251"/>
                  </a:cubicBezTo>
                  <a:cubicBezTo>
                    <a:pt x="36773" y="77410"/>
                    <a:pt x="31417" y="85084"/>
                    <a:pt x="26679" y="93015"/>
                  </a:cubicBezTo>
                  <a:cubicBezTo>
                    <a:pt x="9219" y="122320"/>
                    <a:pt x="0" y="155901"/>
                    <a:pt x="0" y="190202"/>
                  </a:cubicBezTo>
                  <a:cubicBezTo>
                    <a:pt x="0" y="295063"/>
                    <a:pt x="85290" y="380404"/>
                    <a:pt x="190150" y="380404"/>
                  </a:cubicBezTo>
                  <a:cubicBezTo>
                    <a:pt x="295011" y="380404"/>
                    <a:pt x="380352" y="295114"/>
                    <a:pt x="380352" y="190202"/>
                  </a:cubicBezTo>
                  <a:cubicBezTo>
                    <a:pt x="380352" y="85290"/>
                    <a:pt x="295011" y="0"/>
                    <a:pt x="190150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7669DEF5-CCE2-46C5-AC87-A16471DCDFA2}"/>
                </a:ext>
              </a:extLst>
            </p:cNvPr>
            <p:cNvSpPr/>
            <p:nvPr/>
          </p:nvSpPr>
          <p:spPr>
            <a:xfrm>
              <a:off x="3186537" y="2385319"/>
              <a:ext cx="95178" cy="136380"/>
            </a:xfrm>
            <a:custGeom>
              <a:avLst/>
              <a:gdLst>
                <a:gd name="connsiteX0" fmla="*/ 12618 w 95178"/>
                <a:gd name="connsiteY0" fmla="*/ 5150 h 136380"/>
                <a:gd name="connsiteX1" fmla="*/ 12618 w 95178"/>
                <a:gd name="connsiteY1" fmla="*/ 100277 h 136380"/>
                <a:gd name="connsiteX2" fmla="*/ 0 w 95178"/>
                <a:gd name="connsiteY2" fmla="*/ 117788 h 136380"/>
                <a:gd name="connsiteX3" fmla="*/ 18593 w 95178"/>
                <a:gd name="connsiteY3" fmla="*/ 136381 h 136380"/>
                <a:gd name="connsiteX4" fmla="*/ 36361 w 95178"/>
                <a:gd name="connsiteY4" fmla="*/ 122938 h 136380"/>
                <a:gd name="connsiteX5" fmla="*/ 90028 w 95178"/>
                <a:gd name="connsiteY5" fmla="*/ 122938 h 136380"/>
                <a:gd name="connsiteX6" fmla="*/ 95178 w 95178"/>
                <a:gd name="connsiteY6" fmla="*/ 117788 h 136380"/>
                <a:gd name="connsiteX7" fmla="*/ 90028 w 95178"/>
                <a:gd name="connsiteY7" fmla="*/ 112638 h 136380"/>
                <a:gd name="connsiteX8" fmla="*/ 36361 w 95178"/>
                <a:gd name="connsiteY8" fmla="*/ 112638 h 136380"/>
                <a:gd name="connsiteX9" fmla="*/ 22919 w 95178"/>
                <a:gd name="connsiteY9" fmla="*/ 99762 h 136380"/>
                <a:gd name="connsiteX10" fmla="*/ 22919 w 95178"/>
                <a:gd name="connsiteY10" fmla="*/ 5150 h 136380"/>
                <a:gd name="connsiteX11" fmla="*/ 17769 w 95178"/>
                <a:gd name="connsiteY11" fmla="*/ 0 h 136380"/>
                <a:gd name="connsiteX12" fmla="*/ 12618 w 95178"/>
                <a:gd name="connsiteY12" fmla="*/ 5150 h 136380"/>
                <a:gd name="connsiteX13" fmla="*/ 26885 w 95178"/>
                <a:gd name="connsiteY13" fmla="*/ 117788 h 136380"/>
                <a:gd name="connsiteX14" fmla="*/ 18593 w 95178"/>
                <a:gd name="connsiteY14" fmla="*/ 126080 h 136380"/>
                <a:gd name="connsiteX15" fmla="*/ 10301 w 95178"/>
                <a:gd name="connsiteY15" fmla="*/ 117788 h 136380"/>
                <a:gd name="connsiteX16" fmla="*/ 18593 w 95178"/>
                <a:gd name="connsiteY16" fmla="*/ 109496 h 136380"/>
                <a:gd name="connsiteX17" fmla="*/ 26885 w 95178"/>
                <a:gd name="connsiteY17" fmla="*/ 117788 h 13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78" h="136380">
                  <a:moveTo>
                    <a:pt x="12618" y="5150"/>
                  </a:moveTo>
                  <a:lnTo>
                    <a:pt x="12618" y="100277"/>
                  </a:lnTo>
                  <a:cubicBezTo>
                    <a:pt x="5305" y="102801"/>
                    <a:pt x="0" y="109651"/>
                    <a:pt x="0" y="117788"/>
                  </a:cubicBezTo>
                  <a:cubicBezTo>
                    <a:pt x="0" y="128037"/>
                    <a:pt x="8344" y="136381"/>
                    <a:pt x="18593" y="136381"/>
                  </a:cubicBezTo>
                  <a:cubicBezTo>
                    <a:pt x="27039" y="136381"/>
                    <a:pt x="34147" y="130664"/>
                    <a:pt x="36361" y="122938"/>
                  </a:cubicBezTo>
                  <a:lnTo>
                    <a:pt x="90028" y="122938"/>
                  </a:lnTo>
                  <a:cubicBezTo>
                    <a:pt x="92860" y="122938"/>
                    <a:pt x="95178" y="120621"/>
                    <a:pt x="95178" y="117788"/>
                  </a:cubicBezTo>
                  <a:cubicBezTo>
                    <a:pt x="95178" y="114955"/>
                    <a:pt x="92860" y="112638"/>
                    <a:pt x="90028" y="112638"/>
                  </a:cubicBezTo>
                  <a:lnTo>
                    <a:pt x="36361" y="112638"/>
                  </a:lnTo>
                  <a:cubicBezTo>
                    <a:pt x="34507" y="106251"/>
                    <a:pt x="29408" y="101307"/>
                    <a:pt x="22919" y="99762"/>
                  </a:cubicBezTo>
                  <a:lnTo>
                    <a:pt x="22919" y="5150"/>
                  </a:lnTo>
                  <a:cubicBezTo>
                    <a:pt x="22919" y="2318"/>
                    <a:pt x="20601" y="0"/>
                    <a:pt x="17769" y="0"/>
                  </a:cubicBezTo>
                  <a:cubicBezTo>
                    <a:pt x="14936" y="0"/>
                    <a:pt x="12618" y="2318"/>
                    <a:pt x="12618" y="5150"/>
                  </a:cubicBezTo>
                  <a:close/>
                  <a:moveTo>
                    <a:pt x="26885" y="117788"/>
                  </a:moveTo>
                  <a:cubicBezTo>
                    <a:pt x="26885" y="122372"/>
                    <a:pt x="23177" y="126080"/>
                    <a:pt x="18593" y="126080"/>
                  </a:cubicBezTo>
                  <a:cubicBezTo>
                    <a:pt x="14009" y="126080"/>
                    <a:pt x="10301" y="122372"/>
                    <a:pt x="10301" y="117788"/>
                  </a:cubicBezTo>
                  <a:cubicBezTo>
                    <a:pt x="10301" y="113204"/>
                    <a:pt x="14009" y="109496"/>
                    <a:pt x="18593" y="109496"/>
                  </a:cubicBezTo>
                  <a:cubicBezTo>
                    <a:pt x="23177" y="109496"/>
                    <a:pt x="26885" y="113256"/>
                    <a:pt x="26885" y="117788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orma libre: forma 56">
              <a:extLst>
                <a:ext uri="{FF2B5EF4-FFF2-40B4-BE49-F238E27FC236}">
                  <a16:creationId xmlns:a16="http://schemas.microsoft.com/office/drawing/2014/main" id="{C882A097-BFD3-4C66-AF70-9784137A6FCA}"/>
                </a:ext>
              </a:extLst>
            </p:cNvPr>
            <p:cNvSpPr/>
            <p:nvPr/>
          </p:nvSpPr>
          <p:spPr>
            <a:xfrm>
              <a:off x="3044800" y="2491313"/>
              <a:ext cx="166355" cy="166355"/>
            </a:xfrm>
            <a:custGeom>
              <a:avLst/>
              <a:gdLst>
                <a:gd name="connsiteX0" fmla="*/ 10301 w 166355"/>
                <a:gd name="connsiteY0" fmla="*/ 5150 h 166355"/>
                <a:gd name="connsiteX1" fmla="*/ 5150 w 166355"/>
                <a:gd name="connsiteY1" fmla="*/ 0 h 166355"/>
                <a:gd name="connsiteX2" fmla="*/ 0 w 166355"/>
                <a:gd name="connsiteY2" fmla="*/ 5150 h 166355"/>
                <a:gd name="connsiteX3" fmla="*/ 161205 w 166355"/>
                <a:gd name="connsiteY3" fmla="*/ 166356 h 166355"/>
                <a:gd name="connsiteX4" fmla="*/ 166356 w 166355"/>
                <a:gd name="connsiteY4" fmla="*/ 161205 h 166355"/>
                <a:gd name="connsiteX5" fmla="*/ 161205 w 166355"/>
                <a:gd name="connsiteY5" fmla="*/ 156055 h 166355"/>
                <a:gd name="connsiteX6" fmla="*/ 10301 w 166355"/>
                <a:gd name="connsiteY6" fmla="*/ 5150 h 16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55" h="166355">
                  <a:moveTo>
                    <a:pt x="10301" y="5150"/>
                  </a:moveTo>
                  <a:cubicBezTo>
                    <a:pt x="10301" y="2318"/>
                    <a:pt x="7983" y="0"/>
                    <a:pt x="5150" y="0"/>
                  </a:cubicBezTo>
                  <a:cubicBezTo>
                    <a:pt x="2318" y="0"/>
                    <a:pt x="0" y="2318"/>
                    <a:pt x="0" y="5150"/>
                  </a:cubicBezTo>
                  <a:cubicBezTo>
                    <a:pt x="0" y="94045"/>
                    <a:pt x="72311" y="166356"/>
                    <a:pt x="161205" y="166356"/>
                  </a:cubicBezTo>
                  <a:cubicBezTo>
                    <a:pt x="164038" y="166356"/>
                    <a:pt x="166356" y="164038"/>
                    <a:pt x="166356" y="161205"/>
                  </a:cubicBezTo>
                  <a:cubicBezTo>
                    <a:pt x="166356" y="158373"/>
                    <a:pt x="164038" y="156055"/>
                    <a:pt x="161205" y="156055"/>
                  </a:cubicBezTo>
                  <a:cubicBezTo>
                    <a:pt x="77976" y="156055"/>
                    <a:pt x="10301" y="88380"/>
                    <a:pt x="10301" y="515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orma libre: forma 57">
              <a:extLst>
                <a:ext uri="{FF2B5EF4-FFF2-40B4-BE49-F238E27FC236}">
                  <a16:creationId xmlns:a16="http://schemas.microsoft.com/office/drawing/2014/main" id="{3B744BD5-EC44-4AB2-8EE5-CB5FD01216CA}"/>
                </a:ext>
              </a:extLst>
            </p:cNvPr>
            <p:cNvSpPr/>
            <p:nvPr/>
          </p:nvSpPr>
          <p:spPr>
            <a:xfrm>
              <a:off x="3200855" y="2335258"/>
              <a:ext cx="166355" cy="166355"/>
            </a:xfrm>
            <a:custGeom>
              <a:avLst/>
              <a:gdLst>
                <a:gd name="connsiteX0" fmla="*/ 156055 w 166355"/>
                <a:gd name="connsiteY0" fmla="*/ 161205 h 166355"/>
                <a:gd name="connsiteX1" fmla="*/ 161205 w 166355"/>
                <a:gd name="connsiteY1" fmla="*/ 166356 h 166355"/>
                <a:gd name="connsiteX2" fmla="*/ 166356 w 166355"/>
                <a:gd name="connsiteY2" fmla="*/ 161205 h 166355"/>
                <a:gd name="connsiteX3" fmla="*/ 5150 w 166355"/>
                <a:gd name="connsiteY3" fmla="*/ 0 h 166355"/>
                <a:gd name="connsiteX4" fmla="*/ 0 w 166355"/>
                <a:gd name="connsiteY4" fmla="*/ 5150 h 166355"/>
                <a:gd name="connsiteX5" fmla="*/ 5150 w 166355"/>
                <a:gd name="connsiteY5" fmla="*/ 10301 h 166355"/>
                <a:gd name="connsiteX6" fmla="*/ 156055 w 166355"/>
                <a:gd name="connsiteY6" fmla="*/ 161205 h 16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55" h="166355">
                  <a:moveTo>
                    <a:pt x="156055" y="161205"/>
                  </a:moveTo>
                  <a:cubicBezTo>
                    <a:pt x="156055" y="164038"/>
                    <a:pt x="158373" y="166356"/>
                    <a:pt x="161205" y="166356"/>
                  </a:cubicBezTo>
                  <a:cubicBezTo>
                    <a:pt x="164038" y="166356"/>
                    <a:pt x="166356" y="164038"/>
                    <a:pt x="166356" y="161205"/>
                  </a:cubicBezTo>
                  <a:cubicBezTo>
                    <a:pt x="166356" y="72311"/>
                    <a:pt x="94045" y="0"/>
                    <a:pt x="5150" y="0"/>
                  </a:cubicBez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cubicBezTo>
                    <a:pt x="88328" y="10301"/>
                    <a:pt x="156055" y="78028"/>
                    <a:pt x="156055" y="161205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59" name="Gráfico 162">
            <a:extLst>
              <a:ext uri="{FF2B5EF4-FFF2-40B4-BE49-F238E27FC236}">
                <a16:creationId xmlns:a16="http://schemas.microsoft.com/office/drawing/2014/main" id="{DDCC715C-99CA-4950-8656-7B1C5DFE2927}"/>
              </a:ext>
            </a:extLst>
          </p:cNvPr>
          <p:cNvGrpSpPr/>
          <p:nvPr/>
        </p:nvGrpSpPr>
        <p:grpSpPr>
          <a:xfrm>
            <a:off x="609256" y="2897675"/>
            <a:ext cx="280490" cy="436593"/>
            <a:chOff x="609256" y="2897675"/>
            <a:chExt cx="280490" cy="436593"/>
          </a:xfrm>
          <a:solidFill>
            <a:srgbClr val="6785C1"/>
          </a:solidFill>
        </p:grpSpPr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35E02AA5-3190-493E-B13C-BB3547885D06}"/>
                </a:ext>
              </a:extLst>
            </p:cNvPr>
            <p:cNvSpPr/>
            <p:nvPr/>
          </p:nvSpPr>
          <p:spPr>
            <a:xfrm>
              <a:off x="717107" y="3231210"/>
              <a:ext cx="65151" cy="10300"/>
            </a:xfrm>
            <a:custGeom>
              <a:avLst/>
              <a:gdLst>
                <a:gd name="connsiteX0" fmla="*/ 0 w 65151"/>
                <a:gd name="connsiteY0" fmla="*/ 5150 h 10300"/>
                <a:gd name="connsiteX1" fmla="*/ 5150 w 65151"/>
                <a:gd name="connsiteY1" fmla="*/ 10301 h 10300"/>
                <a:gd name="connsiteX2" fmla="*/ 60001 w 65151"/>
                <a:gd name="connsiteY2" fmla="*/ 10301 h 10300"/>
                <a:gd name="connsiteX3" fmla="*/ 65152 w 65151"/>
                <a:gd name="connsiteY3" fmla="*/ 5150 h 10300"/>
                <a:gd name="connsiteX4" fmla="*/ 60001 w 65151"/>
                <a:gd name="connsiteY4" fmla="*/ 0 h 10300"/>
                <a:gd name="connsiteX5" fmla="*/ 5150 w 65151"/>
                <a:gd name="connsiteY5" fmla="*/ 0 h 10300"/>
                <a:gd name="connsiteX6" fmla="*/ 0 w 65151"/>
                <a:gd name="connsiteY6" fmla="*/ 515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151" h="10300">
                  <a:moveTo>
                    <a:pt x="0" y="5150"/>
                  </a:moveTo>
                  <a:cubicBezTo>
                    <a:pt x="0" y="7983"/>
                    <a:pt x="2318" y="10301"/>
                    <a:pt x="5150" y="10301"/>
                  </a:cubicBezTo>
                  <a:lnTo>
                    <a:pt x="60001" y="10301"/>
                  </a:lnTo>
                  <a:cubicBezTo>
                    <a:pt x="62834" y="10301"/>
                    <a:pt x="65152" y="7983"/>
                    <a:pt x="65152" y="5150"/>
                  </a:cubicBezTo>
                  <a:cubicBezTo>
                    <a:pt x="65152" y="2318"/>
                    <a:pt x="62834" y="0"/>
                    <a:pt x="60001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92938111-6DB2-4D19-AE9A-75240552BA19}"/>
                </a:ext>
              </a:extLst>
            </p:cNvPr>
            <p:cNvSpPr/>
            <p:nvPr/>
          </p:nvSpPr>
          <p:spPr>
            <a:xfrm>
              <a:off x="670857" y="3276173"/>
              <a:ext cx="156982" cy="58095"/>
            </a:xfrm>
            <a:custGeom>
              <a:avLst/>
              <a:gdLst>
                <a:gd name="connsiteX0" fmla="*/ 151832 w 156982"/>
                <a:gd name="connsiteY0" fmla="*/ 47795 h 58095"/>
                <a:gd name="connsiteX1" fmla="*/ 17048 w 156982"/>
                <a:gd name="connsiteY1" fmla="*/ 47795 h 58095"/>
                <a:gd name="connsiteX2" fmla="*/ 10301 w 156982"/>
                <a:gd name="connsiteY2" fmla="*/ 40945 h 58095"/>
                <a:gd name="connsiteX3" fmla="*/ 17048 w 156982"/>
                <a:gd name="connsiteY3" fmla="*/ 34198 h 58095"/>
                <a:gd name="connsiteX4" fmla="*/ 122732 w 156982"/>
                <a:gd name="connsiteY4" fmla="*/ 34198 h 58095"/>
                <a:gd name="connsiteX5" fmla="*/ 139832 w 156982"/>
                <a:gd name="connsiteY5" fmla="*/ 17099 h 58095"/>
                <a:gd name="connsiteX6" fmla="*/ 122732 w 156982"/>
                <a:gd name="connsiteY6" fmla="*/ 0 h 58095"/>
                <a:gd name="connsiteX7" fmla="*/ 16481 w 156982"/>
                <a:gd name="connsiteY7" fmla="*/ 0 h 58095"/>
                <a:gd name="connsiteX8" fmla="*/ 11331 w 156982"/>
                <a:gd name="connsiteY8" fmla="*/ 5150 h 58095"/>
                <a:gd name="connsiteX9" fmla="*/ 16481 w 156982"/>
                <a:gd name="connsiteY9" fmla="*/ 10301 h 58095"/>
                <a:gd name="connsiteX10" fmla="*/ 122732 w 156982"/>
                <a:gd name="connsiteY10" fmla="*/ 10301 h 58095"/>
                <a:gd name="connsiteX11" fmla="*/ 129531 w 156982"/>
                <a:gd name="connsiteY11" fmla="*/ 17099 h 58095"/>
                <a:gd name="connsiteX12" fmla="*/ 122732 w 156982"/>
                <a:gd name="connsiteY12" fmla="*/ 23898 h 58095"/>
                <a:gd name="connsiteX13" fmla="*/ 17048 w 156982"/>
                <a:gd name="connsiteY13" fmla="*/ 23898 h 58095"/>
                <a:gd name="connsiteX14" fmla="*/ 0 w 156982"/>
                <a:gd name="connsiteY14" fmla="*/ 41048 h 58095"/>
                <a:gd name="connsiteX15" fmla="*/ 17048 w 156982"/>
                <a:gd name="connsiteY15" fmla="*/ 58096 h 58095"/>
                <a:gd name="connsiteX16" fmla="*/ 151832 w 156982"/>
                <a:gd name="connsiteY16" fmla="*/ 58096 h 58095"/>
                <a:gd name="connsiteX17" fmla="*/ 156982 w 156982"/>
                <a:gd name="connsiteY17" fmla="*/ 52945 h 58095"/>
                <a:gd name="connsiteX18" fmla="*/ 151832 w 156982"/>
                <a:gd name="connsiteY18" fmla="*/ 47795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6982" h="58095">
                  <a:moveTo>
                    <a:pt x="151832" y="47795"/>
                  </a:moveTo>
                  <a:lnTo>
                    <a:pt x="17048" y="47795"/>
                  </a:lnTo>
                  <a:cubicBezTo>
                    <a:pt x="13339" y="47795"/>
                    <a:pt x="10301" y="44756"/>
                    <a:pt x="10301" y="40945"/>
                  </a:cubicBezTo>
                  <a:cubicBezTo>
                    <a:pt x="10301" y="37237"/>
                    <a:pt x="13339" y="34198"/>
                    <a:pt x="17048" y="34198"/>
                  </a:cubicBezTo>
                  <a:lnTo>
                    <a:pt x="122732" y="34198"/>
                  </a:lnTo>
                  <a:cubicBezTo>
                    <a:pt x="132158" y="34198"/>
                    <a:pt x="139832" y="26524"/>
                    <a:pt x="139832" y="17099"/>
                  </a:cubicBezTo>
                  <a:cubicBezTo>
                    <a:pt x="139832" y="7674"/>
                    <a:pt x="132158" y="0"/>
                    <a:pt x="122732" y="0"/>
                  </a:cubicBezTo>
                  <a:lnTo>
                    <a:pt x="16481" y="0"/>
                  </a:lnTo>
                  <a:cubicBezTo>
                    <a:pt x="13648" y="0"/>
                    <a:pt x="11331" y="2318"/>
                    <a:pt x="11331" y="5150"/>
                  </a:cubicBezTo>
                  <a:cubicBezTo>
                    <a:pt x="11331" y="7983"/>
                    <a:pt x="13648" y="10301"/>
                    <a:pt x="16481" y="10301"/>
                  </a:cubicBezTo>
                  <a:lnTo>
                    <a:pt x="122732" y="10301"/>
                  </a:lnTo>
                  <a:cubicBezTo>
                    <a:pt x="126492" y="10301"/>
                    <a:pt x="129531" y="13339"/>
                    <a:pt x="129531" y="17099"/>
                  </a:cubicBezTo>
                  <a:cubicBezTo>
                    <a:pt x="129531" y="20859"/>
                    <a:pt x="126492" y="23898"/>
                    <a:pt x="122732" y="23898"/>
                  </a:cubicBezTo>
                  <a:lnTo>
                    <a:pt x="17048" y="23898"/>
                  </a:lnTo>
                  <a:cubicBezTo>
                    <a:pt x="7674" y="23898"/>
                    <a:pt x="0" y="31520"/>
                    <a:pt x="0" y="41048"/>
                  </a:cubicBezTo>
                  <a:cubicBezTo>
                    <a:pt x="0" y="50422"/>
                    <a:pt x="7622" y="58096"/>
                    <a:pt x="17048" y="58096"/>
                  </a:cubicBezTo>
                  <a:lnTo>
                    <a:pt x="151832" y="58096"/>
                  </a:lnTo>
                  <a:cubicBezTo>
                    <a:pt x="154665" y="58096"/>
                    <a:pt x="156982" y="55778"/>
                    <a:pt x="156982" y="52945"/>
                  </a:cubicBezTo>
                  <a:cubicBezTo>
                    <a:pt x="156982" y="50113"/>
                    <a:pt x="154665" y="47795"/>
                    <a:pt x="151832" y="47795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4C39E2C6-2F73-413B-BBE5-C94BA39D8053}"/>
                </a:ext>
              </a:extLst>
            </p:cNvPr>
            <p:cNvSpPr/>
            <p:nvPr/>
          </p:nvSpPr>
          <p:spPr>
            <a:xfrm>
              <a:off x="744558" y="2897675"/>
              <a:ext cx="10300" cy="46455"/>
            </a:xfrm>
            <a:custGeom>
              <a:avLst/>
              <a:gdLst>
                <a:gd name="connsiteX0" fmla="*/ 5150 w 10300"/>
                <a:gd name="connsiteY0" fmla="*/ 46456 h 46455"/>
                <a:gd name="connsiteX1" fmla="*/ 10301 w 10300"/>
                <a:gd name="connsiteY1" fmla="*/ 41306 h 46455"/>
                <a:gd name="connsiteX2" fmla="*/ 10301 w 10300"/>
                <a:gd name="connsiteY2" fmla="*/ 5150 h 46455"/>
                <a:gd name="connsiteX3" fmla="*/ 5150 w 10300"/>
                <a:gd name="connsiteY3" fmla="*/ 0 h 46455"/>
                <a:gd name="connsiteX4" fmla="*/ 0 w 10300"/>
                <a:gd name="connsiteY4" fmla="*/ 5150 h 46455"/>
                <a:gd name="connsiteX5" fmla="*/ 0 w 10300"/>
                <a:gd name="connsiteY5" fmla="*/ 41306 h 46455"/>
                <a:gd name="connsiteX6" fmla="*/ 5150 w 10300"/>
                <a:gd name="connsiteY6" fmla="*/ 46456 h 4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0" h="46455">
                  <a:moveTo>
                    <a:pt x="5150" y="46456"/>
                  </a:moveTo>
                  <a:cubicBezTo>
                    <a:pt x="7983" y="46456"/>
                    <a:pt x="10301" y="44138"/>
                    <a:pt x="10301" y="41306"/>
                  </a:cubicBezTo>
                  <a:lnTo>
                    <a:pt x="10301" y="5150"/>
                  </a:lnTo>
                  <a:cubicBezTo>
                    <a:pt x="10301" y="2318"/>
                    <a:pt x="7983" y="0"/>
                    <a:pt x="5150" y="0"/>
                  </a:cubicBezTo>
                  <a:cubicBezTo>
                    <a:pt x="2318" y="0"/>
                    <a:pt x="0" y="2318"/>
                    <a:pt x="0" y="5150"/>
                  </a:cubicBezTo>
                  <a:lnTo>
                    <a:pt x="0" y="41306"/>
                  </a:lnTo>
                  <a:cubicBezTo>
                    <a:pt x="0" y="44138"/>
                    <a:pt x="2318" y="46456"/>
                    <a:pt x="5150" y="46456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24D4DACC-7419-4BCA-89B4-5B6D31EA07DE}"/>
                </a:ext>
              </a:extLst>
            </p:cNvPr>
            <p:cNvSpPr/>
            <p:nvPr/>
          </p:nvSpPr>
          <p:spPr>
            <a:xfrm>
              <a:off x="807585" y="2921302"/>
              <a:ext cx="36284" cy="36271"/>
            </a:xfrm>
            <a:custGeom>
              <a:avLst/>
              <a:gdLst>
                <a:gd name="connsiteX0" fmla="*/ 5112 w 36284"/>
                <a:gd name="connsiteY0" fmla="*/ 36271 h 36271"/>
                <a:gd name="connsiteX1" fmla="*/ 8768 w 36284"/>
                <a:gd name="connsiteY1" fmla="*/ 34778 h 36271"/>
                <a:gd name="connsiteX2" fmla="*/ 34778 w 36284"/>
                <a:gd name="connsiteY2" fmla="*/ 8768 h 36271"/>
                <a:gd name="connsiteX3" fmla="*/ 34778 w 36284"/>
                <a:gd name="connsiteY3" fmla="*/ 1506 h 36271"/>
                <a:gd name="connsiteX4" fmla="*/ 27516 w 36284"/>
                <a:gd name="connsiteY4" fmla="*/ 1506 h 36271"/>
                <a:gd name="connsiteX5" fmla="*/ 1506 w 36284"/>
                <a:gd name="connsiteY5" fmla="*/ 27516 h 36271"/>
                <a:gd name="connsiteX6" fmla="*/ 1506 w 36284"/>
                <a:gd name="connsiteY6" fmla="*/ 34778 h 36271"/>
                <a:gd name="connsiteX7" fmla="*/ 5112 w 36284"/>
                <a:gd name="connsiteY7" fmla="*/ 36271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84" h="36271">
                  <a:moveTo>
                    <a:pt x="5112" y="36271"/>
                  </a:moveTo>
                  <a:cubicBezTo>
                    <a:pt x="6451" y="36271"/>
                    <a:pt x="7738" y="35756"/>
                    <a:pt x="8768" y="34778"/>
                  </a:cubicBezTo>
                  <a:lnTo>
                    <a:pt x="34778" y="8768"/>
                  </a:lnTo>
                  <a:cubicBezTo>
                    <a:pt x="36786" y="6760"/>
                    <a:pt x="36786" y="3515"/>
                    <a:pt x="34778" y="1506"/>
                  </a:cubicBezTo>
                  <a:cubicBezTo>
                    <a:pt x="32769" y="-502"/>
                    <a:pt x="29524" y="-502"/>
                    <a:pt x="27516" y="1506"/>
                  </a:cubicBezTo>
                  <a:lnTo>
                    <a:pt x="1506" y="27516"/>
                  </a:lnTo>
                  <a:cubicBezTo>
                    <a:pt x="-502" y="29524"/>
                    <a:pt x="-502" y="32769"/>
                    <a:pt x="1506" y="34778"/>
                  </a:cubicBezTo>
                  <a:cubicBezTo>
                    <a:pt x="2434" y="35756"/>
                    <a:pt x="3773" y="36271"/>
                    <a:pt x="5112" y="36271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4" name="Forma libre: forma 63">
              <a:extLst>
                <a:ext uri="{FF2B5EF4-FFF2-40B4-BE49-F238E27FC236}">
                  <a16:creationId xmlns:a16="http://schemas.microsoft.com/office/drawing/2014/main" id="{01D2F585-2290-4B5F-AF07-168B1771E613}"/>
                </a:ext>
              </a:extLst>
            </p:cNvPr>
            <p:cNvSpPr/>
            <p:nvPr/>
          </p:nvSpPr>
          <p:spPr>
            <a:xfrm>
              <a:off x="658844" y="2921250"/>
              <a:ext cx="36284" cy="36271"/>
            </a:xfrm>
            <a:custGeom>
              <a:avLst/>
              <a:gdLst>
                <a:gd name="connsiteX0" fmla="*/ 27464 w 36284"/>
                <a:gd name="connsiteY0" fmla="*/ 34778 h 36271"/>
                <a:gd name="connsiteX1" fmla="*/ 31121 w 36284"/>
                <a:gd name="connsiteY1" fmla="*/ 36271 h 36271"/>
                <a:gd name="connsiteX2" fmla="*/ 34778 w 36284"/>
                <a:gd name="connsiteY2" fmla="*/ 34778 h 36271"/>
                <a:gd name="connsiteX3" fmla="*/ 34778 w 36284"/>
                <a:gd name="connsiteY3" fmla="*/ 27516 h 36271"/>
                <a:gd name="connsiteX4" fmla="*/ 8768 w 36284"/>
                <a:gd name="connsiteY4" fmla="*/ 1506 h 36271"/>
                <a:gd name="connsiteX5" fmla="*/ 1506 w 36284"/>
                <a:gd name="connsiteY5" fmla="*/ 1506 h 36271"/>
                <a:gd name="connsiteX6" fmla="*/ 1506 w 36284"/>
                <a:gd name="connsiteY6" fmla="*/ 8768 h 36271"/>
                <a:gd name="connsiteX7" fmla="*/ 27464 w 36284"/>
                <a:gd name="connsiteY7" fmla="*/ 34778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84" h="36271">
                  <a:moveTo>
                    <a:pt x="27464" y="34778"/>
                  </a:moveTo>
                  <a:cubicBezTo>
                    <a:pt x="28494" y="35808"/>
                    <a:pt x="29782" y="36271"/>
                    <a:pt x="31121" y="36271"/>
                  </a:cubicBezTo>
                  <a:cubicBezTo>
                    <a:pt x="32460" y="36271"/>
                    <a:pt x="33748" y="35756"/>
                    <a:pt x="34778" y="34778"/>
                  </a:cubicBezTo>
                  <a:cubicBezTo>
                    <a:pt x="36786" y="32769"/>
                    <a:pt x="36786" y="29524"/>
                    <a:pt x="34778" y="27516"/>
                  </a:cubicBezTo>
                  <a:lnTo>
                    <a:pt x="8768" y="1506"/>
                  </a:lnTo>
                  <a:cubicBezTo>
                    <a:pt x="6760" y="-502"/>
                    <a:pt x="3515" y="-502"/>
                    <a:pt x="1506" y="1506"/>
                  </a:cubicBezTo>
                  <a:cubicBezTo>
                    <a:pt x="-502" y="3515"/>
                    <a:pt x="-502" y="6760"/>
                    <a:pt x="1506" y="8768"/>
                  </a:cubicBezTo>
                  <a:lnTo>
                    <a:pt x="27464" y="34778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orma libre: forma 64">
              <a:extLst>
                <a:ext uri="{FF2B5EF4-FFF2-40B4-BE49-F238E27FC236}">
                  <a16:creationId xmlns:a16="http://schemas.microsoft.com/office/drawing/2014/main" id="{4D64D41D-D2F1-4BD2-82B2-0C8206A42C2B}"/>
                </a:ext>
              </a:extLst>
            </p:cNvPr>
            <p:cNvSpPr/>
            <p:nvPr/>
          </p:nvSpPr>
          <p:spPr>
            <a:xfrm>
              <a:off x="609256" y="2954873"/>
              <a:ext cx="280490" cy="311771"/>
            </a:xfrm>
            <a:custGeom>
              <a:avLst/>
              <a:gdLst>
                <a:gd name="connsiteX0" fmla="*/ 236146 w 280490"/>
                <a:gd name="connsiteY0" fmla="*/ 38031 h 311771"/>
                <a:gd name="connsiteX1" fmla="*/ 131182 w 280490"/>
                <a:gd name="connsiteY1" fmla="*/ 279 h 311771"/>
                <a:gd name="connsiteX2" fmla="*/ 53052 w 280490"/>
                <a:gd name="connsiteY2" fmla="*/ 30563 h 311771"/>
                <a:gd name="connsiteX3" fmla="*/ 52227 w 280490"/>
                <a:gd name="connsiteY3" fmla="*/ 37825 h 311771"/>
                <a:gd name="connsiteX4" fmla="*/ 59489 w 280490"/>
                <a:gd name="connsiteY4" fmla="*/ 38649 h 311771"/>
                <a:gd name="connsiteX5" fmla="*/ 131852 w 280490"/>
                <a:gd name="connsiteY5" fmla="*/ 10580 h 311771"/>
                <a:gd name="connsiteX6" fmla="*/ 229141 w 280490"/>
                <a:gd name="connsiteY6" fmla="*/ 45550 h 311771"/>
                <a:gd name="connsiteX7" fmla="*/ 270138 w 280490"/>
                <a:gd name="connsiteY7" fmla="*/ 140265 h 311771"/>
                <a:gd name="connsiteX8" fmla="*/ 202102 w 280490"/>
                <a:gd name="connsiteY8" fmla="*/ 254551 h 311771"/>
                <a:gd name="connsiteX9" fmla="*/ 193553 w 280490"/>
                <a:gd name="connsiteY9" fmla="*/ 269178 h 311771"/>
                <a:gd name="connsiteX10" fmla="*/ 193553 w 280490"/>
                <a:gd name="connsiteY10" fmla="*/ 295033 h 311771"/>
                <a:gd name="connsiteX11" fmla="*/ 187115 w 280490"/>
                <a:gd name="connsiteY11" fmla="*/ 301471 h 311771"/>
                <a:gd name="connsiteX12" fmla="*/ 93379 w 280490"/>
                <a:gd name="connsiteY12" fmla="*/ 301471 h 311771"/>
                <a:gd name="connsiteX13" fmla="*/ 86941 w 280490"/>
                <a:gd name="connsiteY13" fmla="*/ 295033 h 311771"/>
                <a:gd name="connsiteX14" fmla="*/ 86941 w 280490"/>
                <a:gd name="connsiteY14" fmla="*/ 269281 h 311771"/>
                <a:gd name="connsiteX15" fmla="*/ 78340 w 280490"/>
                <a:gd name="connsiteY15" fmla="*/ 254499 h 311771"/>
                <a:gd name="connsiteX16" fmla="*/ 10407 w 280490"/>
                <a:gd name="connsiteY16" fmla="*/ 135063 h 311771"/>
                <a:gd name="connsiteX17" fmla="*/ 30545 w 280490"/>
                <a:gd name="connsiteY17" fmla="*/ 70942 h 311771"/>
                <a:gd name="connsiteX18" fmla="*/ 28948 w 280490"/>
                <a:gd name="connsiteY18" fmla="*/ 63834 h 311771"/>
                <a:gd name="connsiteX19" fmla="*/ 21840 w 280490"/>
                <a:gd name="connsiteY19" fmla="*/ 65431 h 311771"/>
                <a:gd name="connsiteX20" fmla="*/ 106 w 280490"/>
                <a:gd name="connsiteY20" fmla="*/ 134703 h 311771"/>
                <a:gd name="connsiteX21" fmla="*/ 73395 w 280490"/>
                <a:gd name="connsiteY21" fmla="*/ 263564 h 311771"/>
                <a:gd name="connsiteX22" fmla="*/ 76640 w 280490"/>
                <a:gd name="connsiteY22" fmla="*/ 269281 h 311771"/>
                <a:gd name="connsiteX23" fmla="*/ 76640 w 280490"/>
                <a:gd name="connsiteY23" fmla="*/ 295033 h 311771"/>
                <a:gd name="connsiteX24" fmla="*/ 93379 w 280490"/>
                <a:gd name="connsiteY24" fmla="*/ 311771 h 311771"/>
                <a:gd name="connsiteX25" fmla="*/ 187115 w 280490"/>
                <a:gd name="connsiteY25" fmla="*/ 311771 h 311771"/>
                <a:gd name="connsiteX26" fmla="*/ 203853 w 280490"/>
                <a:gd name="connsiteY26" fmla="*/ 295033 h 311771"/>
                <a:gd name="connsiteX27" fmla="*/ 203853 w 280490"/>
                <a:gd name="connsiteY27" fmla="*/ 269178 h 311771"/>
                <a:gd name="connsiteX28" fmla="*/ 207047 w 280490"/>
                <a:gd name="connsiteY28" fmla="*/ 263616 h 311771"/>
                <a:gd name="connsiteX29" fmla="*/ 280490 w 280490"/>
                <a:gd name="connsiteY29" fmla="*/ 140265 h 311771"/>
                <a:gd name="connsiteX30" fmla="*/ 236146 w 280490"/>
                <a:gd name="connsiteY30" fmla="*/ 38031 h 31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80490" h="311771">
                  <a:moveTo>
                    <a:pt x="236146" y="38031"/>
                  </a:moveTo>
                  <a:cubicBezTo>
                    <a:pt x="207665" y="11249"/>
                    <a:pt x="170376" y="-2142"/>
                    <a:pt x="131182" y="279"/>
                  </a:cubicBezTo>
                  <a:cubicBezTo>
                    <a:pt x="102649" y="2030"/>
                    <a:pt x="75661" y="12537"/>
                    <a:pt x="53052" y="30563"/>
                  </a:cubicBezTo>
                  <a:cubicBezTo>
                    <a:pt x="50837" y="32314"/>
                    <a:pt x="50476" y="35559"/>
                    <a:pt x="52227" y="37825"/>
                  </a:cubicBezTo>
                  <a:cubicBezTo>
                    <a:pt x="54030" y="40040"/>
                    <a:pt x="57223" y="40400"/>
                    <a:pt x="59489" y="38649"/>
                  </a:cubicBezTo>
                  <a:cubicBezTo>
                    <a:pt x="80451" y="21910"/>
                    <a:pt x="105430" y="12228"/>
                    <a:pt x="131852" y="10580"/>
                  </a:cubicBezTo>
                  <a:cubicBezTo>
                    <a:pt x="168161" y="8365"/>
                    <a:pt x="202720" y="20726"/>
                    <a:pt x="229141" y="45550"/>
                  </a:cubicBezTo>
                  <a:cubicBezTo>
                    <a:pt x="255563" y="70375"/>
                    <a:pt x="270138" y="104007"/>
                    <a:pt x="270138" y="140265"/>
                  </a:cubicBezTo>
                  <a:cubicBezTo>
                    <a:pt x="270138" y="187957"/>
                    <a:pt x="244077" y="231787"/>
                    <a:pt x="202102" y="254551"/>
                  </a:cubicBezTo>
                  <a:cubicBezTo>
                    <a:pt x="196849" y="257435"/>
                    <a:pt x="193553" y="262998"/>
                    <a:pt x="193553" y="269178"/>
                  </a:cubicBezTo>
                  <a:lnTo>
                    <a:pt x="193553" y="295033"/>
                  </a:lnTo>
                  <a:cubicBezTo>
                    <a:pt x="193553" y="298586"/>
                    <a:pt x="190668" y="301471"/>
                    <a:pt x="187115" y="301471"/>
                  </a:cubicBezTo>
                  <a:lnTo>
                    <a:pt x="93379" y="301471"/>
                  </a:lnTo>
                  <a:cubicBezTo>
                    <a:pt x="89825" y="301471"/>
                    <a:pt x="86941" y="298586"/>
                    <a:pt x="86941" y="295033"/>
                  </a:cubicBezTo>
                  <a:lnTo>
                    <a:pt x="86941" y="269281"/>
                  </a:lnTo>
                  <a:cubicBezTo>
                    <a:pt x="86941" y="263049"/>
                    <a:pt x="83645" y="257384"/>
                    <a:pt x="78340" y="254499"/>
                  </a:cubicBezTo>
                  <a:cubicBezTo>
                    <a:pt x="34510" y="230705"/>
                    <a:pt x="8501" y="184918"/>
                    <a:pt x="10407" y="135063"/>
                  </a:cubicBezTo>
                  <a:cubicBezTo>
                    <a:pt x="11282" y="112402"/>
                    <a:pt x="18235" y="90255"/>
                    <a:pt x="30545" y="70942"/>
                  </a:cubicBezTo>
                  <a:cubicBezTo>
                    <a:pt x="32090" y="68521"/>
                    <a:pt x="31369" y="65379"/>
                    <a:pt x="28948" y="63834"/>
                  </a:cubicBezTo>
                  <a:cubicBezTo>
                    <a:pt x="26579" y="62289"/>
                    <a:pt x="23386" y="63010"/>
                    <a:pt x="21840" y="65431"/>
                  </a:cubicBezTo>
                  <a:cubicBezTo>
                    <a:pt x="8553" y="86290"/>
                    <a:pt x="1085" y="110239"/>
                    <a:pt x="106" y="134703"/>
                  </a:cubicBezTo>
                  <a:cubicBezTo>
                    <a:pt x="-1954" y="188524"/>
                    <a:pt x="26115" y="237864"/>
                    <a:pt x="73395" y="263564"/>
                  </a:cubicBezTo>
                  <a:cubicBezTo>
                    <a:pt x="75404" y="264646"/>
                    <a:pt x="76640" y="266809"/>
                    <a:pt x="76640" y="269281"/>
                  </a:cubicBezTo>
                  <a:lnTo>
                    <a:pt x="76640" y="295033"/>
                  </a:lnTo>
                  <a:cubicBezTo>
                    <a:pt x="76640" y="304252"/>
                    <a:pt x="84160" y="311771"/>
                    <a:pt x="93379" y="311771"/>
                  </a:cubicBezTo>
                  <a:lnTo>
                    <a:pt x="187115" y="311771"/>
                  </a:lnTo>
                  <a:cubicBezTo>
                    <a:pt x="196334" y="311771"/>
                    <a:pt x="203853" y="304252"/>
                    <a:pt x="203853" y="295033"/>
                  </a:cubicBezTo>
                  <a:lnTo>
                    <a:pt x="203853" y="269178"/>
                  </a:lnTo>
                  <a:cubicBezTo>
                    <a:pt x="203853" y="266809"/>
                    <a:pt x="205089" y="264697"/>
                    <a:pt x="207047" y="263616"/>
                  </a:cubicBezTo>
                  <a:cubicBezTo>
                    <a:pt x="252369" y="239048"/>
                    <a:pt x="280490" y="191768"/>
                    <a:pt x="280490" y="140265"/>
                  </a:cubicBezTo>
                  <a:cubicBezTo>
                    <a:pt x="280336" y="101741"/>
                    <a:pt x="264215" y="64452"/>
                    <a:pt x="236146" y="38031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orma libre: forma 65">
              <a:extLst>
                <a:ext uri="{FF2B5EF4-FFF2-40B4-BE49-F238E27FC236}">
                  <a16:creationId xmlns:a16="http://schemas.microsoft.com/office/drawing/2014/main" id="{75877416-AD40-4072-A0A9-5AD53CDF585C}"/>
                </a:ext>
              </a:extLst>
            </p:cNvPr>
            <p:cNvSpPr/>
            <p:nvPr/>
          </p:nvSpPr>
          <p:spPr>
            <a:xfrm>
              <a:off x="744146" y="2989248"/>
              <a:ext cx="115419" cy="115419"/>
            </a:xfrm>
            <a:custGeom>
              <a:avLst/>
              <a:gdLst>
                <a:gd name="connsiteX0" fmla="*/ 105118 w 115419"/>
                <a:gd name="connsiteY0" fmla="*/ 110269 h 115419"/>
                <a:gd name="connsiteX1" fmla="*/ 110269 w 115419"/>
                <a:gd name="connsiteY1" fmla="*/ 115419 h 115419"/>
                <a:gd name="connsiteX2" fmla="*/ 115419 w 115419"/>
                <a:gd name="connsiteY2" fmla="*/ 110269 h 115419"/>
                <a:gd name="connsiteX3" fmla="*/ 5150 w 115419"/>
                <a:gd name="connsiteY3" fmla="*/ 0 h 115419"/>
                <a:gd name="connsiteX4" fmla="*/ 0 w 115419"/>
                <a:gd name="connsiteY4" fmla="*/ 5150 h 115419"/>
                <a:gd name="connsiteX5" fmla="*/ 5150 w 115419"/>
                <a:gd name="connsiteY5" fmla="*/ 10301 h 115419"/>
                <a:gd name="connsiteX6" fmla="*/ 105118 w 115419"/>
                <a:gd name="connsiteY6" fmla="*/ 110269 h 11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419" h="115419">
                  <a:moveTo>
                    <a:pt x="105118" y="110269"/>
                  </a:moveTo>
                  <a:cubicBezTo>
                    <a:pt x="105118" y="113101"/>
                    <a:pt x="107436" y="115419"/>
                    <a:pt x="110269" y="115419"/>
                  </a:cubicBezTo>
                  <a:cubicBezTo>
                    <a:pt x="113101" y="115419"/>
                    <a:pt x="115419" y="113101"/>
                    <a:pt x="115419" y="110269"/>
                  </a:cubicBezTo>
                  <a:cubicBezTo>
                    <a:pt x="115419" y="49495"/>
                    <a:pt x="65976" y="0"/>
                    <a:pt x="5150" y="0"/>
                  </a:cubicBez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cubicBezTo>
                    <a:pt x="60259" y="10301"/>
                    <a:pt x="105118" y="55160"/>
                    <a:pt x="105118" y="110269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67" name="Gráfico 162">
            <a:extLst>
              <a:ext uri="{FF2B5EF4-FFF2-40B4-BE49-F238E27FC236}">
                <a16:creationId xmlns:a16="http://schemas.microsoft.com/office/drawing/2014/main" id="{AF42BEE6-CE15-436D-B88D-4C2674C62AD6}"/>
              </a:ext>
            </a:extLst>
          </p:cNvPr>
          <p:cNvGrpSpPr/>
          <p:nvPr/>
        </p:nvGrpSpPr>
        <p:grpSpPr>
          <a:xfrm>
            <a:off x="2401369" y="2925641"/>
            <a:ext cx="380403" cy="380403"/>
            <a:chOff x="2401369" y="2925641"/>
            <a:chExt cx="380403" cy="380403"/>
          </a:xfrm>
          <a:solidFill>
            <a:srgbClr val="6785C1"/>
          </a:solidFill>
        </p:grpSpPr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B42192DF-F931-47DF-8588-9C78607E8E6D}"/>
                </a:ext>
              </a:extLst>
            </p:cNvPr>
            <p:cNvSpPr/>
            <p:nvPr/>
          </p:nvSpPr>
          <p:spPr>
            <a:xfrm>
              <a:off x="2401369" y="2925641"/>
              <a:ext cx="380403" cy="380403"/>
            </a:xfrm>
            <a:custGeom>
              <a:avLst/>
              <a:gdLst>
                <a:gd name="connsiteX0" fmla="*/ 190202 w 380403"/>
                <a:gd name="connsiteY0" fmla="*/ 0 h 380403"/>
                <a:gd name="connsiteX1" fmla="*/ 126647 w 380403"/>
                <a:gd name="connsiteY1" fmla="*/ 10867 h 380403"/>
                <a:gd name="connsiteX2" fmla="*/ 94406 w 380403"/>
                <a:gd name="connsiteY2" fmla="*/ 25855 h 380403"/>
                <a:gd name="connsiteX3" fmla="*/ 92552 w 380403"/>
                <a:gd name="connsiteY3" fmla="*/ 32911 h 380403"/>
                <a:gd name="connsiteX4" fmla="*/ 99607 w 380403"/>
                <a:gd name="connsiteY4" fmla="*/ 34765 h 380403"/>
                <a:gd name="connsiteX5" fmla="*/ 130097 w 380403"/>
                <a:gd name="connsiteY5" fmla="*/ 20601 h 380403"/>
                <a:gd name="connsiteX6" fmla="*/ 190202 w 380403"/>
                <a:gd name="connsiteY6" fmla="*/ 10301 h 380403"/>
                <a:gd name="connsiteX7" fmla="*/ 370103 w 380403"/>
                <a:gd name="connsiteY7" fmla="*/ 190202 h 380403"/>
                <a:gd name="connsiteX8" fmla="*/ 323904 w 380403"/>
                <a:gd name="connsiteY8" fmla="*/ 310411 h 380403"/>
                <a:gd name="connsiteX9" fmla="*/ 190562 w 380403"/>
                <a:gd name="connsiteY9" fmla="*/ 226306 h 380403"/>
                <a:gd name="connsiteX10" fmla="*/ 56963 w 380403"/>
                <a:gd name="connsiteY10" fmla="*/ 310977 h 380403"/>
                <a:gd name="connsiteX11" fmla="*/ 10301 w 380403"/>
                <a:gd name="connsiteY11" fmla="*/ 190202 h 380403"/>
                <a:gd name="connsiteX12" fmla="*/ 35537 w 380403"/>
                <a:gd name="connsiteY12" fmla="*/ 98268 h 380403"/>
                <a:gd name="connsiteX13" fmla="*/ 50576 w 380403"/>
                <a:gd name="connsiteY13" fmla="*/ 76740 h 380403"/>
                <a:gd name="connsiteX14" fmla="*/ 49855 w 380403"/>
                <a:gd name="connsiteY14" fmla="*/ 69478 h 380403"/>
                <a:gd name="connsiteX15" fmla="*/ 42593 w 380403"/>
                <a:gd name="connsiteY15" fmla="*/ 70251 h 380403"/>
                <a:gd name="connsiteX16" fmla="*/ 26679 w 380403"/>
                <a:gd name="connsiteY16" fmla="*/ 93015 h 380403"/>
                <a:gd name="connsiteX17" fmla="*/ 0 w 380403"/>
                <a:gd name="connsiteY17" fmla="*/ 190202 h 380403"/>
                <a:gd name="connsiteX18" fmla="*/ 190202 w 380403"/>
                <a:gd name="connsiteY18" fmla="*/ 380404 h 380403"/>
                <a:gd name="connsiteX19" fmla="*/ 380404 w 380403"/>
                <a:gd name="connsiteY19" fmla="*/ 190202 h 380403"/>
                <a:gd name="connsiteX20" fmla="*/ 190202 w 380403"/>
                <a:gd name="connsiteY20" fmla="*/ 0 h 380403"/>
                <a:gd name="connsiteX21" fmla="*/ 64637 w 380403"/>
                <a:gd name="connsiteY21" fmla="*/ 318806 h 380403"/>
                <a:gd name="connsiteX22" fmla="*/ 190562 w 380403"/>
                <a:gd name="connsiteY22" fmla="*/ 236555 h 380403"/>
                <a:gd name="connsiteX23" fmla="*/ 316282 w 380403"/>
                <a:gd name="connsiteY23" fmla="*/ 318291 h 380403"/>
                <a:gd name="connsiteX24" fmla="*/ 190202 w 380403"/>
                <a:gd name="connsiteY24" fmla="*/ 370000 h 380403"/>
                <a:gd name="connsiteX25" fmla="*/ 64637 w 380403"/>
                <a:gd name="connsiteY25" fmla="*/ 318806 h 38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0403" h="380403">
                  <a:moveTo>
                    <a:pt x="190202" y="0"/>
                  </a:moveTo>
                  <a:cubicBezTo>
                    <a:pt x="168416" y="0"/>
                    <a:pt x="146991" y="3657"/>
                    <a:pt x="126647" y="10867"/>
                  </a:cubicBezTo>
                  <a:cubicBezTo>
                    <a:pt x="115522" y="14833"/>
                    <a:pt x="104655" y="19829"/>
                    <a:pt x="94406" y="25855"/>
                  </a:cubicBezTo>
                  <a:cubicBezTo>
                    <a:pt x="91933" y="27297"/>
                    <a:pt x="91109" y="30438"/>
                    <a:pt x="92552" y="32911"/>
                  </a:cubicBezTo>
                  <a:cubicBezTo>
                    <a:pt x="93994" y="35383"/>
                    <a:pt x="97135" y="36207"/>
                    <a:pt x="99607" y="34765"/>
                  </a:cubicBezTo>
                  <a:cubicBezTo>
                    <a:pt x="109290" y="29099"/>
                    <a:pt x="119539" y="24361"/>
                    <a:pt x="130097" y="20601"/>
                  </a:cubicBezTo>
                  <a:cubicBezTo>
                    <a:pt x="149360" y="13751"/>
                    <a:pt x="169600" y="10301"/>
                    <a:pt x="190202" y="10301"/>
                  </a:cubicBezTo>
                  <a:cubicBezTo>
                    <a:pt x="289397" y="10301"/>
                    <a:pt x="370103" y="91006"/>
                    <a:pt x="370103" y="190202"/>
                  </a:cubicBezTo>
                  <a:cubicBezTo>
                    <a:pt x="370103" y="236349"/>
                    <a:pt x="352592" y="278530"/>
                    <a:pt x="323904" y="310411"/>
                  </a:cubicBezTo>
                  <a:cubicBezTo>
                    <a:pt x="299389" y="259165"/>
                    <a:pt x="247782" y="226306"/>
                    <a:pt x="190562" y="226306"/>
                  </a:cubicBezTo>
                  <a:cubicBezTo>
                    <a:pt x="133188" y="226306"/>
                    <a:pt x="81375" y="259371"/>
                    <a:pt x="56963" y="310977"/>
                  </a:cubicBezTo>
                  <a:cubicBezTo>
                    <a:pt x="27966" y="279045"/>
                    <a:pt x="10301" y="236658"/>
                    <a:pt x="10301" y="190202"/>
                  </a:cubicBezTo>
                  <a:cubicBezTo>
                    <a:pt x="10301" y="157806"/>
                    <a:pt x="19005" y="125977"/>
                    <a:pt x="35537" y="98268"/>
                  </a:cubicBezTo>
                  <a:cubicBezTo>
                    <a:pt x="40018" y="90749"/>
                    <a:pt x="45065" y="83538"/>
                    <a:pt x="50576" y="76740"/>
                  </a:cubicBezTo>
                  <a:cubicBezTo>
                    <a:pt x="52379" y="74525"/>
                    <a:pt x="52018" y="71281"/>
                    <a:pt x="49855" y="69478"/>
                  </a:cubicBezTo>
                  <a:cubicBezTo>
                    <a:pt x="47692" y="67675"/>
                    <a:pt x="44396" y="68036"/>
                    <a:pt x="42593" y="70251"/>
                  </a:cubicBezTo>
                  <a:cubicBezTo>
                    <a:pt x="36773" y="77410"/>
                    <a:pt x="31417" y="85032"/>
                    <a:pt x="26679" y="93015"/>
                  </a:cubicBezTo>
                  <a:cubicBezTo>
                    <a:pt x="9219" y="122320"/>
                    <a:pt x="0" y="155901"/>
                    <a:pt x="0" y="190202"/>
                  </a:cubicBezTo>
                  <a:cubicBezTo>
                    <a:pt x="0" y="295063"/>
                    <a:pt x="85290" y="380404"/>
                    <a:pt x="190202" y="380404"/>
                  </a:cubicBezTo>
                  <a:cubicBezTo>
                    <a:pt x="295114" y="380404"/>
                    <a:pt x="380404" y="295114"/>
                    <a:pt x="380404" y="190202"/>
                  </a:cubicBezTo>
                  <a:cubicBezTo>
                    <a:pt x="380404" y="85290"/>
                    <a:pt x="295063" y="0"/>
                    <a:pt x="190202" y="0"/>
                  </a:cubicBezTo>
                  <a:close/>
                  <a:moveTo>
                    <a:pt x="64637" y="318806"/>
                  </a:moveTo>
                  <a:cubicBezTo>
                    <a:pt x="86629" y="268796"/>
                    <a:pt x="135866" y="236555"/>
                    <a:pt x="190562" y="236555"/>
                  </a:cubicBezTo>
                  <a:cubicBezTo>
                    <a:pt x="245053" y="236555"/>
                    <a:pt x="294187" y="268590"/>
                    <a:pt x="316282" y="318291"/>
                  </a:cubicBezTo>
                  <a:cubicBezTo>
                    <a:pt x="283783" y="350274"/>
                    <a:pt x="239284" y="370000"/>
                    <a:pt x="190202" y="370000"/>
                  </a:cubicBezTo>
                  <a:cubicBezTo>
                    <a:pt x="141377" y="370052"/>
                    <a:pt x="97084" y="350480"/>
                    <a:pt x="64637" y="318806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orma libre: forma 68">
              <a:extLst>
                <a:ext uri="{FF2B5EF4-FFF2-40B4-BE49-F238E27FC236}">
                  <a16:creationId xmlns:a16="http://schemas.microsoft.com/office/drawing/2014/main" id="{C3C8A95E-EFC2-4241-8BB5-9162592876F3}"/>
                </a:ext>
              </a:extLst>
            </p:cNvPr>
            <p:cNvSpPr/>
            <p:nvPr/>
          </p:nvSpPr>
          <p:spPr>
            <a:xfrm>
              <a:off x="2521423" y="3005420"/>
              <a:ext cx="141119" cy="141119"/>
            </a:xfrm>
            <a:custGeom>
              <a:avLst/>
              <a:gdLst>
                <a:gd name="connsiteX0" fmla="*/ 141119 w 141119"/>
                <a:gd name="connsiteY0" fmla="*/ 70560 h 141119"/>
                <a:gd name="connsiteX1" fmla="*/ 70560 w 141119"/>
                <a:gd name="connsiteY1" fmla="*/ 0 h 141119"/>
                <a:gd name="connsiteX2" fmla="*/ 0 w 141119"/>
                <a:gd name="connsiteY2" fmla="*/ 70560 h 141119"/>
                <a:gd name="connsiteX3" fmla="*/ 70560 w 141119"/>
                <a:gd name="connsiteY3" fmla="*/ 141119 h 141119"/>
                <a:gd name="connsiteX4" fmla="*/ 141119 w 141119"/>
                <a:gd name="connsiteY4" fmla="*/ 70560 h 141119"/>
                <a:gd name="connsiteX5" fmla="*/ 10301 w 141119"/>
                <a:gd name="connsiteY5" fmla="*/ 70560 h 141119"/>
                <a:gd name="connsiteX6" fmla="*/ 70560 w 141119"/>
                <a:gd name="connsiteY6" fmla="*/ 10301 h 141119"/>
                <a:gd name="connsiteX7" fmla="*/ 130818 w 141119"/>
                <a:gd name="connsiteY7" fmla="*/ 70560 h 141119"/>
                <a:gd name="connsiteX8" fmla="*/ 70560 w 141119"/>
                <a:gd name="connsiteY8" fmla="*/ 130818 h 141119"/>
                <a:gd name="connsiteX9" fmla="*/ 10301 w 141119"/>
                <a:gd name="connsiteY9" fmla="*/ 70560 h 14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119" h="141119">
                  <a:moveTo>
                    <a:pt x="141119" y="70560"/>
                  </a:moveTo>
                  <a:cubicBezTo>
                    <a:pt x="141119" y="31675"/>
                    <a:pt x="109496" y="0"/>
                    <a:pt x="70560" y="0"/>
                  </a:cubicBezTo>
                  <a:cubicBezTo>
                    <a:pt x="31623" y="0"/>
                    <a:pt x="0" y="31675"/>
                    <a:pt x="0" y="70560"/>
                  </a:cubicBezTo>
                  <a:cubicBezTo>
                    <a:pt x="0" y="109445"/>
                    <a:pt x="31623" y="141119"/>
                    <a:pt x="70560" y="141119"/>
                  </a:cubicBezTo>
                  <a:cubicBezTo>
                    <a:pt x="109496" y="141119"/>
                    <a:pt x="141119" y="109445"/>
                    <a:pt x="141119" y="70560"/>
                  </a:cubicBezTo>
                  <a:close/>
                  <a:moveTo>
                    <a:pt x="10301" y="70560"/>
                  </a:moveTo>
                  <a:cubicBezTo>
                    <a:pt x="10301" y="37340"/>
                    <a:pt x="37340" y="10301"/>
                    <a:pt x="70560" y="10301"/>
                  </a:cubicBezTo>
                  <a:cubicBezTo>
                    <a:pt x="103779" y="10301"/>
                    <a:pt x="130818" y="37340"/>
                    <a:pt x="130818" y="70560"/>
                  </a:cubicBezTo>
                  <a:cubicBezTo>
                    <a:pt x="130818" y="103779"/>
                    <a:pt x="103779" y="130818"/>
                    <a:pt x="70560" y="130818"/>
                  </a:cubicBezTo>
                  <a:cubicBezTo>
                    <a:pt x="37340" y="130818"/>
                    <a:pt x="10301" y="103779"/>
                    <a:pt x="10301" y="7056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orma libre: forma 69">
              <a:extLst>
                <a:ext uri="{FF2B5EF4-FFF2-40B4-BE49-F238E27FC236}">
                  <a16:creationId xmlns:a16="http://schemas.microsoft.com/office/drawing/2014/main" id="{7BD82119-D98C-4C7B-AFA1-2BF67F72395E}"/>
                </a:ext>
              </a:extLst>
            </p:cNvPr>
            <p:cNvSpPr/>
            <p:nvPr/>
          </p:nvSpPr>
          <p:spPr>
            <a:xfrm>
              <a:off x="2621033" y="3180997"/>
              <a:ext cx="62159" cy="46557"/>
            </a:xfrm>
            <a:custGeom>
              <a:avLst/>
              <a:gdLst>
                <a:gd name="connsiteX0" fmla="*/ 6745 w 62159"/>
                <a:gd name="connsiteY0" fmla="*/ 255 h 46557"/>
                <a:gd name="connsiteX1" fmla="*/ 256 w 62159"/>
                <a:gd name="connsiteY1" fmla="*/ 3552 h 46557"/>
                <a:gd name="connsiteX2" fmla="*/ 3552 w 62159"/>
                <a:gd name="connsiteY2" fmla="*/ 10041 h 46557"/>
                <a:gd name="connsiteX3" fmla="*/ 52943 w 62159"/>
                <a:gd name="connsiteY3" fmla="*/ 44600 h 46557"/>
                <a:gd name="connsiteX4" fmla="*/ 57012 w 62159"/>
                <a:gd name="connsiteY4" fmla="*/ 46557 h 46557"/>
                <a:gd name="connsiteX5" fmla="*/ 60205 w 62159"/>
                <a:gd name="connsiteY5" fmla="*/ 45424 h 46557"/>
                <a:gd name="connsiteX6" fmla="*/ 61029 w 62159"/>
                <a:gd name="connsiteY6" fmla="*/ 38213 h 46557"/>
                <a:gd name="connsiteX7" fmla="*/ 6745 w 62159"/>
                <a:gd name="connsiteY7" fmla="*/ 255 h 46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59" h="46557">
                  <a:moveTo>
                    <a:pt x="6745" y="255"/>
                  </a:moveTo>
                  <a:cubicBezTo>
                    <a:pt x="4015" y="-620"/>
                    <a:pt x="1131" y="822"/>
                    <a:pt x="256" y="3552"/>
                  </a:cubicBezTo>
                  <a:cubicBezTo>
                    <a:pt x="-620" y="6230"/>
                    <a:pt x="822" y="9166"/>
                    <a:pt x="3552" y="10041"/>
                  </a:cubicBezTo>
                  <a:cubicBezTo>
                    <a:pt x="23071" y="16479"/>
                    <a:pt x="40119" y="28376"/>
                    <a:pt x="52943" y="44600"/>
                  </a:cubicBezTo>
                  <a:cubicBezTo>
                    <a:pt x="53973" y="45887"/>
                    <a:pt x="55467" y="46557"/>
                    <a:pt x="57012" y="46557"/>
                  </a:cubicBezTo>
                  <a:cubicBezTo>
                    <a:pt x="58145" y="46557"/>
                    <a:pt x="59278" y="46196"/>
                    <a:pt x="60205" y="45424"/>
                  </a:cubicBezTo>
                  <a:cubicBezTo>
                    <a:pt x="62420" y="43673"/>
                    <a:pt x="62832" y="40428"/>
                    <a:pt x="61029" y="38213"/>
                  </a:cubicBezTo>
                  <a:cubicBezTo>
                    <a:pt x="46969" y="20393"/>
                    <a:pt x="28170" y="7260"/>
                    <a:pt x="6745" y="255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71" name="Gráfico 162">
            <a:extLst>
              <a:ext uri="{FF2B5EF4-FFF2-40B4-BE49-F238E27FC236}">
                <a16:creationId xmlns:a16="http://schemas.microsoft.com/office/drawing/2014/main" id="{5A68700A-258E-45C6-8BA0-3E573077B321}"/>
              </a:ext>
            </a:extLst>
          </p:cNvPr>
          <p:cNvGrpSpPr/>
          <p:nvPr/>
        </p:nvGrpSpPr>
        <p:grpSpPr>
          <a:xfrm>
            <a:off x="3018960" y="2924302"/>
            <a:ext cx="379643" cy="380455"/>
            <a:chOff x="3018960" y="2924302"/>
            <a:chExt cx="379643" cy="380455"/>
          </a:xfrm>
          <a:solidFill>
            <a:srgbClr val="6785C1"/>
          </a:solidFill>
        </p:grpSpPr>
        <p:sp>
          <p:nvSpPr>
            <p:cNvPr id="72" name="Forma libre: forma 71">
              <a:extLst>
                <a:ext uri="{FF2B5EF4-FFF2-40B4-BE49-F238E27FC236}">
                  <a16:creationId xmlns:a16="http://schemas.microsoft.com/office/drawing/2014/main" id="{F19D2261-51FE-4A5F-8D8F-8604B9CB4C94}"/>
                </a:ext>
              </a:extLst>
            </p:cNvPr>
            <p:cNvSpPr/>
            <p:nvPr/>
          </p:nvSpPr>
          <p:spPr>
            <a:xfrm>
              <a:off x="3018960" y="3109456"/>
              <a:ext cx="379643" cy="195300"/>
            </a:xfrm>
            <a:custGeom>
              <a:avLst/>
              <a:gdLst>
                <a:gd name="connsiteX0" fmla="*/ 189775 w 379643"/>
                <a:gd name="connsiteY0" fmla="*/ 0 h 195300"/>
                <a:gd name="connsiteX1" fmla="*/ 37 w 379643"/>
                <a:gd name="connsiteY1" fmla="*/ 177378 h 195300"/>
                <a:gd name="connsiteX2" fmla="*/ 4569 w 379643"/>
                <a:gd name="connsiteY2" fmla="*/ 189944 h 195300"/>
                <a:gd name="connsiteX3" fmla="*/ 16981 w 379643"/>
                <a:gd name="connsiteY3" fmla="*/ 195301 h 195300"/>
                <a:gd name="connsiteX4" fmla="*/ 280730 w 379643"/>
                <a:gd name="connsiteY4" fmla="*/ 195301 h 195300"/>
                <a:gd name="connsiteX5" fmla="*/ 285880 w 379643"/>
                <a:gd name="connsiteY5" fmla="*/ 190150 h 195300"/>
                <a:gd name="connsiteX6" fmla="*/ 280730 w 379643"/>
                <a:gd name="connsiteY6" fmla="*/ 185000 h 195300"/>
                <a:gd name="connsiteX7" fmla="*/ 16981 w 379643"/>
                <a:gd name="connsiteY7" fmla="*/ 185000 h 195300"/>
                <a:gd name="connsiteX8" fmla="*/ 12089 w 379643"/>
                <a:gd name="connsiteY8" fmla="*/ 182888 h 195300"/>
                <a:gd name="connsiteX9" fmla="*/ 10337 w 379643"/>
                <a:gd name="connsiteY9" fmla="*/ 178047 h 195300"/>
                <a:gd name="connsiteX10" fmla="*/ 189827 w 379643"/>
                <a:gd name="connsiteY10" fmla="*/ 10301 h 195300"/>
                <a:gd name="connsiteX11" fmla="*/ 369316 w 379643"/>
                <a:gd name="connsiteY11" fmla="*/ 178047 h 195300"/>
                <a:gd name="connsiteX12" fmla="*/ 367565 w 379643"/>
                <a:gd name="connsiteY12" fmla="*/ 182888 h 195300"/>
                <a:gd name="connsiteX13" fmla="*/ 362672 w 379643"/>
                <a:gd name="connsiteY13" fmla="*/ 185000 h 195300"/>
                <a:gd name="connsiteX14" fmla="*/ 329401 w 379643"/>
                <a:gd name="connsiteY14" fmla="*/ 185000 h 195300"/>
                <a:gd name="connsiteX15" fmla="*/ 324250 w 379643"/>
                <a:gd name="connsiteY15" fmla="*/ 190150 h 195300"/>
                <a:gd name="connsiteX16" fmla="*/ 329401 w 379643"/>
                <a:gd name="connsiteY16" fmla="*/ 195301 h 195300"/>
                <a:gd name="connsiteX17" fmla="*/ 362672 w 379643"/>
                <a:gd name="connsiteY17" fmla="*/ 195301 h 195300"/>
                <a:gd name="connsiteX18" fmla="*/ 375084 w 379643"/>
                <a:gd name="connsiteY18" fmla="*/ 189944 h 195300"/>
                <a:gd name="connsiteX19" fmla="*/ 379616 w 379643"/>
                <a:gd name="connsiteY19" fmla="*/ 177378 h 195300"/>
                <a:gd name="connsiteX20" fmla="*/ 189775 w 379643"/>
                <a:gd name="connsiteY20" fmla="*/ 0 h 1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9643" h="195300">
                  <a:moveTo>
                    <a:pt x="189775" y="0"/>
                  </a:moveTo>
                  <a:cubicBezTo>
                    <a:pt x="89962" y="0"/>
                    <a:pt x="6629" y="77925"/>
                    <a:pt x="37" y="177378"/>
                  </a:cubicBezTo>
                  <a:cubicBezTo>
                    <a:pt x="-272" y="181961"/>
                    <a:pt x="1376" y="186545"/>
                    <a:pt x="4569" y="189944"/>
                  </a:cubicBezTo>
                  <a:cubicBezTo>
                    <a:pt x="7762" y="193344"/>
                    <a:pt x="12295" y="195301"/>
                    <a:pt x="16981" y="195301"/>
                  </a:cubicBezTo>
                  <a:lnTo>
                    <a:pt x="280730" y="195301"/>
                  </a:lnTo>
                  <a:cubicBezTo>
                    <a:pt x="283563" y="195301"/>
                    <a:pt x="285880" y="192983"/>
                    <a:pt x="285880" y="190150"/>
                  </a:cubicBezTo>
                  <a:cubicBezTo>
                    <a:pt x="285880" y="187318"/>
                    <a:pt x="283563" y="185000"/>
                    <a:pt x="280730" y="185000"/>
                  </a:cubicBezTo>
                  <a:lnTo>
                    <a:pt x="16981" y="185000"/>
                  </a:lnTo>
                  <a:cubicBezTo>
                    <a:pt x="15127" y="185000"/>
                    <a:pt x="13376" y="184227"/>
                    <a:pt x="12089" y="182888"/>
                  </a:cubicBezTo>
                  <a:cubicBezTo>
                    <a:pt x="10853" y="181549"/>
                    <a:pt x="10235" y="179850"/>
                    <a:pt x="10337" y="178047"/>
                  </a:cubicBezTo>
                  <a:cubicBezTo>
                    <a:pt x="16569" y="84002"/>
                    <a:pt x="95421" y="10301"/>
                    <a:pt x="189827" y="10301"/>
                  </a:cubicBezTo>
                  <a:cubicBezTo>
                    <a:pt x="284232" y="10301"/>
                    <a:pt x="363033" y="84002"/>
                    <a:pt x="369316" y="178047"/>
                  </a:cubicBezTo>
                  <a:cubicBezTo>
                    <a:pt x="369419" y="179850"/>
                    <a:pt x="368801" y="181549"/>
                    <a:pt x="367565" y="182888"/>
                  </a:cubicBezTo>
                  <a:cubicBezTo>
                    <a:pt x="366277" y="184279"/>
                    <a:pt x="364578" y="185000"/>
                    <a:pt x="362672" y="185000"/>
                  </a:cubicBezTo>
                  <a:lnTo>
                    <a:pt x="329401" y="185000"/>
                  </a:lnTo>
                  <a:cubicBezTo>
                    <a:pt x="326568" y="185000"/>
                    <a:pt x="324250" y="187318"/>
                    <a:pt x="324250" y="190150"/>
                  </a:cubicBezTo>
                  <a:cubicBezTo>
                    <a:pt x="324250" y="192983"/>
                    <a:pt x="326568" y="195301"/>
                    <a:pt x="329401" y="195301"/>
                  </a:cubicBezTo>
                  <a:lnTo>
                    <a:pt x="362672" y="195301"/>
                  </a:lnTo>
                  <a:cubicBezTo>
                    <a:pt x="367359" y="195301"/>
                    <a:pt x="371839" y="193344"/>
                    <a:pt x="375084" y="189944"/>
                  </a:cubicBezTo>
                  <a:cubicBezTo>
                    <a:pt x="378277" y="186545"/>
                    <a:pt x="379874" y="181961"/>
                    <a:pt x="379616" y="177378"/>
                  </a:cubicBezTo>
                  <a:cubicBezTo>
                    <a:pt x="372921" y="77925"/>
                    <a:pt x="289589" y="0"/>
                    <a:pt x="189775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orma libre: forma 72">
              <a:extLst>
                <a:ext uri="{FF2B5EF4-FFF2-40B4-BE49-F238E27FC236}">
                  <a16:creationId xmlns:a16="http://schemas.microsoft.com/office/drawing/2014/main" id="{B1201BBA-0273-40BC-896E-33E137546323}"/>
                </a:ext>
              </a:extLst>
            </p:cNvPr>
            <p:cNvSpPr/>
            <p:nvPr/>
          </p:nvSpPr>
          <p:spPr>
            <a:xfrm>
              <a:off x="3118810" y="2924302"/>
              <a:ext cx="179901" cy="179952"/>
            </a:xfrm>
            <a:custGeom>
              <a:avLst/>
              <a:gdLst>
                <a:gd name="connsiteX0" fmla="*/ 89925 w 179901"/>
                <a:gd name="connsiteY0" fmla="*/ 179953 h 179952"/>
                <a:gd name="connsiteX1" fmla="*/ 179901 w 179901"/>
                <a:gd name="connsiteY1" fmla="*/ 89976 h 179952"/>
                <a:gd name="connsiteX2" fmla="*/ 89925 w 179901"/>
                <a:gd name="connsiteY2" fmla="*/ 0 h 179952"/>
                <a:gd name="connsiteX3" fmla="*/ 0 w 179901"/>
                <a:gd name="connsiteY3" fmla="*/ 89976 h 179952"/>
                <a:gd name="connsiteX4" fmla="*/ 89925 w 179901"/>
                <a:gd name="connsiteY4" fmla="*/ 179953 h 179952"/>
                <a:gd name="connsiteX5" fmla="*/ 89925 w 179901"/>
                <a:gd name="connsiteY5" fmla="*/ 10352 h 179952"/>
                <a:gd name="connsiteX6" fmla="*/ 169600 w 179901"/>
                <a:gd name="connsiteY6" fmla="*/ 90028 h 179952"/>
                <a:gd name="connsiteX7" fmla="*/ 89925 w 179901"/>
                <a:gd name="connsiteY7" fmla="*/ 169703 h 179952"/>
                <a:gd name="connsiteX8" fmla="*/ 10301 w 179901"/>
                <a:gd name="connsiteY8" fmla="*/ 90028 h 179952"/>
                <a:gd name="connsiteX9" fmla="*/ 89925 w 179901"/>
                <a:gd name="connsiteY9" fmla="*/ 10352 h 17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901" h="179952">
                  <a:moveTo>
                    <a:pt x="89925" y="179953"/>
                  </a:moveTo>
                  <a:cubicBezTo>
                    <a:pt x="139523" y="179953"/>
                    <a:pt x="179901" y="139626"/>
                    <a:pt x="179901" y="89976"/>
                  </a:cubicBezTo>
                  <a:cubicBezTo>
                    <a:pt x="179901" y="40327"/>
                    <a:pt x="139574" y="0"/>
                    <a:pt x="89925" y="0"/>
                  </a:cubicBezTo>
                  <a:cubicBezTo>
                    <a:pt x="40327" y="0"/>
                    <a:pt x="0" y="40327"/>
                    <a:pt x="0" y="89976"/>
                  </a:cubicBezTo>
                  <a:cubicBezTo>
                    <a:pt x="0" y="139626"/>
                    <a:pt x="40327" y="179953"/>
                    <a:pt x="89925" y="179953"/>
                  </a:cubicBezTo>
                  <a:close/>
                  <a:moveTo>
                    <a:pt x="89925" y="10352"/>
                  </a:moveTo>
                  <a:cubicBezTo>
                    <a:pt x="133857" y="10352"/>
                    <a:pt x="169600" y="46095"/>
                    <a:pt x="169600" y="90028"/>
                  </a:cubicBezTo>
                  <a:cubicBezTo>
                    <a:pt x="169600" y="133960"/>
                    <a:pt x="133857" y="169703"/>
                    <a:pt x="89925" y="169703"/>
                  </a:cubicBezTo>
                  <a:cubicBezTo>
                    <a:pt x="45993" y="169703"/>
                    <a:pt x="10301" y="133960"/>
                    <a:pt x="10301" y="90028"/>
                  </a:cubicBezTo>
                  <a:cubicBezTo>
                    <a:pt x="10301" y="46095"/>
                    <a:pt x="46044" y="10352"/>
                    <a:pt x="89925" y="10352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orma libre: forma 73">
              <a:extLst>
                <a:ext uri="{FF2B5EF4-FFF2-40B4-BE49-F238E27FC236}">
                  <a16:creationId xmlns:a16="http://schemas.microsoft.com/office/drawing/2014/main" id="{D5B3DE76-97C8-4B5E-B6D6-64C033E3BB15}"/>
                </a:ext>
              </a:extLst>
            </p:cNvPr>
            <p:cNvSpPr/>
            <p:nvPr/>
          </p:nvSpPr>
          <p:spPr>
            <a:xfrm>
              <a:off x="3248034" y="3147159"/>
              <a:ext cx="77558" cy="57321"/>
            </a:xfrm>
            <a:custGeom>
              <a:avLst/>
              <a:gdLst>
                <a:gd name="connsiteX0" fmla="*/ 6745 w 77558"/>
                <a:gd name="connsiteY0" fmla="*/ 255 h 57321"/>
                <a:gd name="connsiteX1" fmla="*/ 255 w 77558"/>
                <a:gd name="connsiteY1" fmla="*/ 3552 h 57321"/>
                <a:gd name="connsiteX2" fmla="*/ 3552 w 77558"/>
                <a:gd name="connsiteY2" fmla="*/ 10041 h 57321"/>
                <a:gd name="connsiteX3" fmla="*/ 68343 w 77558"/>
                <a:gd name="connsiteY3" fmla="*/ 55364 h 57321"/>
                <a:gd name="connsiteX4" fmla="*/ 72412 w 77558"/>
                <a:gd name="connsiteY4" fmla="*/ 57321 h 57321"/>
                <a:gd name="connsiteX5" fmla="*/ 75605 w 77558"/>
                <a:gd name="connsiteY5" fmla="*/ 56188 h 57321"/>
                <a:gd name="connsiteX6" fmla="*/ 76429 w 77558"/>
                <a:gd name="connsiteY6" fmla="*/ 48978 h 57321"/>
                <a:gd name="connsiteX7" fmla="*/ 6745 w 77558"/>
                <a:gd name="connsiteY7" fmla="*/ 255 h 5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58" h="57321">
                  <a:moveTo>
                    <a:pt x="6745" y="255"/>
                  </a:moveTo>
                  <a:cubicBezTo>
                    <a:pt x="4067" y="-620"/>
                    <a:pt x="1131" y="822"/>
                    <a:pt x="255" y="3552"/>
                  </a:cubicBezTo>
                  <a:cubicBezTo>
                    <a:pt x="-620" y="6230"/>
                    <a:pt x="822" y="9166"/>
                    <a:pt x="3552" y="10041"/>
                  </a:cubicBezTo>
                  <a:cubicBezTo>
                    <a:pt x="29149" y="18436"/>
                    <a:pt x="51553" y="34093"/>
                    <a:pt x="68343" y="55364"/>
                  </a:cubicBezTo>
                  <a:cubicBezTo>
                    <a:pt x="69373" y="56652"/>
                    <a:pt x="70867" y="57321"/>
                    <a:pt x="72412" y="57321"/>
                  </a:cubicBezTo>
                  <a:cubicBezTo>
                    <a:pt x="73545" y="57321"/>
                    <a:pt x="74678" y="56961"/>
                    <a:pt x="75605" y="56188"/>
                  </a:cubicBezTo>
                  <a:cubicBezTo>
                    <a:pt x="77819" y="54437"/>
                    <a:pt x="78232" y="51192"/>
                    <a:pt x="76429" y="48978"/>
                  </a:cubicBezTo>
                  <a:cubicBezTo>
                    <a:pt x="58351" y="26110"/>
                    <a:pt x="34248" y="9320"/>
                    <a:pt x="6745" y="255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75" name="Gráfico 162">
            <a:extLst>
              <a:ext uri="{FF2B5EF4-FFF2-40B4-BE49-F238E27FC236}">
                <a16:creationId xmlns:a16="http://schemas.microsoft.com/office/drawing/2014/main" id="{AC156B87-FF41-484F-8B26-02C35F358CE5}"/>
              </a:ext>
            </a:extLst>
          </p:cNvPr>
          <p:cNvGrpSpPr/>
          <p:nvPr/>
        </p:nvGrpSpPr>
        <p:grpSpPr>
          <a:xfrm>
            <a:off x="560461" y="3633091"/>
            <a:ext cx="377990" cy="282341"/>
            <a:chOff x="560461" y="3633091"/>
            <a:chExt cx="377990" cy="282341"/>
          </a:xfrm>
          <a:solidFill>
            <a:srgbClr val="6785C1"/>
          </a:solidFill>
        </p:grpSpPr>
        <p:sp>
          <p:nvSpPr>
            <p:cNvPr id="76" name="Forma libre: forma 75">
              <a:extLst>
                <a:ext uri="{FF2B5EF4-FFF2-40B4-BE49-F238E27FC236}">
                  <a16:creationId xmlns:a16="http://schemas.microsoft.com/office/drawing/2014/main" id="{4CAA33AF-C61A-46AC-A8B9-83BBB00EFE13}"/>
                </a:ext>
              </a:extLst>
            </p:cNvPr>
            <p:cNvSpPr/>
            <p:nvPr/>
          </p:nvSpPr>
          <p:spPr>
            <a:xfrm>
              <a:off x="617396" y="3633091"/>
              <a:ext cx="264006" cy="145548"/>
            </a:xfrm>
            <a:custGeom>
              <a:avLst/>
              <a:gdLst>
                <a:gd name="connsiteX0" fmla="*/ 53615 w 264006"/>
                <a:gd name="connsiteY0" fmla="*/ 107178 h 145548"/>
                <a:gd name="connsiteX1" fmla="*/ 67624 w 264006"/>
                <a:gd name="connsiteY1" fmla="*/ 105324 h 145548"/>
                <a:gd name="connsiteX2" fmla="*/ 73392 w 264006"/>
                <a:gd name="connsiteY2" fmla="*/ 103367 h 145548"/>
                <a:gd name="connsiteX3" fmla="*/ 131540 w 264006"/>
                <a:gd name="connsiteY3" fmla="*/ 145548 h 145548"/>
                <a:gd name="connsiteX4" fmla="*/ 189841 w 264006"/>
                <a:gd name="connsiteY4" fmla="*/ 103007 h 145548"/>
                <a:gd name="connsiteX5" fmla="*/ 210391 w 264006"/>
                <a:gd name="connsiteY5" fmla="*/ 107178 h 145548"/>
                <a:gd name="connsiteX6" fmla="*/ 264006 w 264006"/>
                <a:gd name="connsiteY6" fmla="*/ 53563 h 145548"/>
                <a:gd name="connsiteX7" fmla="*/ 210391 w 264006"/>
                <a:gd name="connsiteY7" fmla="*/ 0 h 145548"/>
                <a:gd name="connsiteX8" fmla="*/ 161772 w 264006"/>
                <a:gd name="connsiteY8" fmla="*/ 31108 h 145548"/>
                <a:gd name="connsiteX9" fmla="*/ 131540 w 264006"/>
                <a:gd name="connsiteY9" fmla="*/ 23073 h 145548"/>
                <a:gd name="connsiteX10" fmla="*/ 101977 w 264006"/>
                <a:gd name="connsiteY10" fmla="*/ 30696 h 145548"/>
                <a:gd name="connsiteX11" fmla="*/ 96002 w 264006"/>
                <a:gd name="connsiteY11" fmla="*/ 20859 h 145548"/>
                <a:gd name="connsiteX12" fmla="*/ 87350 w 264006"/>
                <a:gd name="connsiteY12" fmla="*/ 12000 h 145548"/>
                <a:gd name="connsiteX13" fmla="*/ 53563 w 264006"/>
                <a:gd name="connsiteY13" fmla="*/ 0 h 145548"/>
                <a:gd name="connsiteX14" fmla="*/ 0 w 264006"/>
                <a:gd name="connsiteY14" fmla="*/ 53563 h 145548"/>
                <a:gd name="connsiteX15" fmla="*/ 53615 w 264006"/>
                <a:gd name="connsiteY15" fmla="*/ 107178 h 145548"/>
                <a:gd name="connsiteX16" fmla="*/ 210443 w 264006"/>
                <a:gd name="connsiteY16" fmla="*/ 10301 h 145548"/>
                <a:gd name="connsiteX17" fmla="*/ 253757 w 264006"/>
                <a:gd name="connsiteY17" fmla="*/ 53563 h 145548"/>
                <a:gd name="connsiteX18" fmla="*/ 210443 w 264006"/>
                <a:gd name="connsiteY18" fmla="*/ 96878 h 145548"/>
                <a:gd name="connsiteX19" fmla="*/ 192159 w 264006"/>
                <a:gd name="connsiteY19" fmla="*/ 92757 h 145548"/>
                <a:gd name="connsiteX20" fmla="*/ 192829 w 264006"/>
                <a:gd name="connsiteY20" fmla="*/ 84311 h 145548"/>
                <a:gd name="connsiteX21" fmla="*/ 170528 w 264006"/>
                <a:gd name="connsiteY21" fmla="*/ 37082 h 145548"/>
                <a:gd name="connsiteX22" fmla="*/ 210443 w 264006"/>
                <a:gd name="connsiteY22" fmla="*/ 10301 h 145548"/>
                <a:gd name="connsiteX23" fmla="*/ 182528 w 264006"/>
                <a:gd name="connsiteY23" fmla="*/ 84311 h 145548"/>
                <a:gd name="connsiteX24" fmla="*/ 131591 w 264006"/>
                <a:gd name="connsiteY24" fmla="*/ 135248 h 145548"/>
                <a:gd name="connsiteX25" fmla="*/ 80654 w 264006"/>
                <a:gd name="connsiteY25" fmla="*/ 84311 h 145548"/>
                <a:gd name="connsiteX26" fmla="*/ 131591 w 264006"/>
                <a:gd name="connsiteY26" fmla="*/ 33374 h 145548"/>
                <a:gd name="connsiteX27" fmla="*/ 182528 w 264006"/>
                <a:gd name="connsiteY27" fmla="*/ 84311 h 145548"/>
                <a:gd name="connsiteX28" fmla="*/ 53615 w 264006"/>
                <a:gd name="connsiteY28" fmla="*/ 10301 h 145548"/>
                <a:gd name="connsiteX29" fmla="*/ 80912 w 264006"/>
                <a:gd name="connsiteY29" fmla="*/ 19983 h 145548"/>
                <a:gd name="connsiteX30" fmla="*/ 87916 w 264006"/>
                <a:gd name="connsiteY30" fmla="*/ 27142 h 145548"/>
                <a:gd name="connsiteX31" fmla="*/ 93273 w 264006"/>
                <a:gd name="connsiteY31" fmla="*/ 36567 h 145548"/>
                <a:gd name="connsiteX32" fmla="*/ 70302 w 264006"/>
                <a:gd name="connsiteY32" fmla="*/ 84259 h 145548"/>
                <a:gd name="connsiteX33" fmla="*/ 71023 w 264006"/>
                <a:gd name="connsiteY33" fmla="*/ 93118 h 145548"/>
                <a:gd name="connsiteX34" fmla="*/ 64946 w 264006"/>
                <a:gd name="connsiteY34" fmla="*/ 95333 h 145548"/>
                <a:gd name="connsiteX35" fmla="*/ 53615 w 264006"/>
                <a:gd name="connsiteY35" fmla="*/ 96826 h 145548"/>
                <a:gd name="connsiteX36" fmla="*/ 10352 w 264006"/>
                <a:gd name="connsiteY36" fmla="*/ 53512 h 145548"/>
                <a:gd name="connsiteX37" fmla="*/ 53615 w 264006"/>
                <a:gd name="connsiteY37" fmla="*/ 10301 h 14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4006" h="145548">
                  <a:moveTo>
                    <a:pt x="53615" y="107178"/>
                  </a:moveTo>
                  <a:cubicBezTo>
                    <a:pt x="58353" y="107178"/>
                    <a:pt x="63092" y="106560"/>
                    <a:pt x="67624" y="105324"/>
                  </a:cubicBezTo>
                  <a:cubicBezTo>
                    <a:pt x="69581" y="104809"/>
                    <a:pt x="71487" y="104140"/>
                    <a:pt x="73392" y="103367"/>
                  </a:cubicBezTo>
                  <a:cubicBezTo>
                    <a:pt x="81427" y="127831"/>
                    <a:pt x="104449" y="145548"/>
                    <a:pt x="131540" y="145548"/>
                  </a:cubicBezTo>
                  <a:cubicBezTo>
                    <a:pt x="158785" y="145548"/>
                    <a:pt x="181910" y="127677"/>
                    <a:pt x="189841" y="103007"/>
                  </a:cubicBezTo>
                  <a:cubicBezTo>
                    <a:pt x="196331" y="105685"/>
                    <a:pt x="203335" y="107178"/>
                    <a:pt x="210391" y="107178"/>
                  </a:cubicBezTo>
                  <a:cubicBezTo>
                    <a:pt x="239954" y="107178"/>
                    <a:pt x="264006" y="83126"/>
                    <a:pt x="264006" y="53563"/>
                  </a:cubicBezTo>
                  <a:cubicBezTo>
                    <a:pt x="264006" y="24000"/>
                    <a:pt x="239954" y="0"/>
                    <a:pt x="210391" y="0"/>
                  </a:cubicBezTo>
                  <a:cubicBezTo>
                    <a:pt x="189275" y="0"/>
                    <a:pt x="170425" y="12309"/>
                    <a:pt x="161772" y="31108"/>
                  </a:cubicBezTo>
                  <a:cubicBezTo>
                    <a:pt x="152862" y="26009"/>
                    <a:pt x="142561" y="23073"/>
                    <a:pt x="131540" y="23073"/>
                  </a:cubicBezTo>
                  <a:cubicBezTo>
                    <a:pt x="120827" y="23073"/>
                    <a:pt x="110784" y="25855"/>
                    <a:pt x="101977" y="30696"/>
                  </a:cubicBezTo>
                  <a:cubicBezTo>
                    <a:pt x="100329" y="27245"/>
                    <a:pt x="98371" y="23949"/>
                    <a:pt x="96002" y="20859"/>
                  </a:cubicBezTo>
                  <a:cubicBezTo>
                    <a:pt x="93479" y="17563"/>
                    <a:pt x="90543" y="14575"/>
                    <a:pt x="87350" y="12000"/>
                  </a:cubicBezTo>
                  <a:cubicBezTo>
                    <a:pt x="77822" y="4275"/>
                    <a:pt x="65821" y="0"/>
                    <a:pt x="53563" y="0"/>
                  </a:cubicBezTo>
                  <a:cubicBezTo>
                    <a:pt x="24001" y="0"/>
                    <a:pt x="0" y="24052"/>
                    <a:pt x="0" y="53563"/>
                  </a:cubicBezTo>
                  <a:cubicBezTo>
                    <a:pt x="0" y="83075"/>
                    <a:pt x="24104" y="107178"/>
                    <a:pt x="53615" y="107178"/>
                  </a:cubicBezTo>
                  <a:close/>
                  <a:moveTo>
                    <a:pt x="210443" y="10301"/>
                  </a:moveTo>
                  <a:cubicBezTo>
                    <a:pt x="234289" y="10301"/>
                    <a:pt x="253757" y="29717"/>
                    <a:pt x="253757" y="53563"/>
                  </a:cubicBezTo>
                  <a:cubicBezTo>
                    <a:pt x="253757" y="77410"/>
                    <a:pt x="234340" y="96878"/>
                    <a:pt x="210443" y="96878"/>
                  </a:cubicBezTo>
                  <a:cubicBezTo>
                    <a:pt x="204108" y="96878"/>
                    <a:pt x="197876" y="95384"/>
                    <a:pt x="192159" y="92757"/>
                  </a:cubicBezTo>
                  <a:cubicBezTo>
                    <a:pt x="192519" y="89976"/>
                    <a:pt x="192829" y="87195"/>
                    <a:pt x="192829" y="84311"/>
                  </a:cubicBezTo>
                  <a:cubicBezTo>
                    <a:pt x="192829" y="65306"/>
                    <a:pt x="184124" y="48362"/>
                    <a:pt x="170528" y="37082"/>
                  </a:cubicBezTo>
                  <a:cubicBezTo>
                    <a:pt x="177171" y="20962"/>
                    <a:pt x="192777" y="10301"/>
                    <a:pt x="210443" y="10301"/>
                  </a:cubicBezTo>
                  <a:close/>
                  <a:moveTo>
                    <a:pt x="182528" y="84311"/>
                  </a:moveTo>
                  <a:cubicBezTo>
                    <a:pt x="182528" y="112380"/>
                    <a:pt x="159660" y="135248"/>
                    <a:pt x="131591" y="135248"/>
                  </a:cubicBezTo>
                  <a:cubicBezTo>
                    <a:pt x="103522" y="135248"/>
                    <a:pt x="80654" y="112380"/>
                    <a:pt x="80654" y="84311"/>
                  </a:cubicBezTo>
                  <a:cubicBezTo>
                    <a:pt x="80654" y="56242"/>
                    <a:pt x="103522" y="33374"/>
                    <a:pt x="131591" y="33374"/>
                  </a:cubicBezTo>
                  <a:cubicBezTo>
                    <a:pt x="159660" y="33374"/>
                    <a:pt x="182528" y="56190"/>
                    <a:pt x="182528" y="84311"/>
                  </a:cubicBezTo>
                  <a:close/>
                  <a:moveTo>
                    <a:pt x="53615" y="10301"/>
                  </a:moveTo>
                  <a:cubicBezTo>
                    <a:pt x="63555" y="10301"/>
                    <a:pt x="73238" y="13751"/>
                    <a:pt x="80912" y="19983"/>
                  </a:cubicBezTo>
                  <a:cubicBezTo>
                    <a:pt x="83487" y="22095"/>
                    <a:pt x="85856" y="24515"/>
                    <a:pt x="87916" y="27142"/>
                  </a:cubicBezTo>
                  <a:cubicBezTo>
                    <a:pt x="90131" y="30026"/>
                    <a:pt x="91882" y="33220"/>
                    <a:pt x="93273" y="36567"/>
                  </a:cubicBezTo>
                  <a:cubicBezTo>
                    <a:pt x="79315" y="47795"/>
                    <a:pt x="70302" y="64997"/>
                    <a:pt x="70302" y="84259"/>
                  </a:cubicBezTo>
                  <a:cubicBezTo>
                    <a:pt x="70302" y="87247"/>
                    <a:pt x="70611" y="90182"/>
                    <a:pt x="71023" y="93118"/>
                  </a:cubicBezTo>
                  <a:cubicBezTo>
                    <a:pt x="69014" y="93994"/>
                    <a:pt x="67006" y="94766"/>
                    <a:pt x="64946" y="95333"/>
                  </a:cubicBezTo>
                  <a:cubicBezTo>
                    <a:pt x="61289" y="96311"/>
                    <a:pt x="57478" y="96826"/>
                    <a:pt x="53615" y="96826"/>
                  </a:cubicBezTo>
                  <a:cubicBezTo>
                    <a:pt x="29769" y="96826"/>
                    <a:pt x="10352" y="77410"/>
                    <a:pt x="10352" y="53512"/>
                  </a:cubicBezTo>
                  <a:cubicBezTo>
                    <a:pt x="10352" y="29717"/>
                    <a:pt x="29769" y="10301"/>
                    <a:pt x="53615" y="10301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76E0E609-02BD-4C35-AFA9-7EE76E13AB1F}"/>
                </a:ext>
              </a:extLst>
            </p:cNvPr>
            <p:cNvSpPr/>
            <p:nvPr/>
          </p:nvSpPr>
          <p:spPr>
            <a:xfrm>
              <a:off x="560461" y="3744441"/>
              <a:ext cx="377990" cy="170990"/>
            </a:xfrm>
            <a:custGeom>
              <a:avLst/>
              <a:gdLst>
                <a:gd name="connsiteX0" fmla="*/ 267378 w 377990"/>
                <a:gd name="connsiteY0" fmla="*/ 0 h 170990"/>
                <a:gd name="connsiteX1" fmla="*/ 251721 w 377990"/>
                <a:gd name="connsiteY1" fmla="*/ 1082 h 170990"/>
                <a:gd name="connsiteX2" fmla="*/ 247343 w 377990"/>
                <a:gd name="connsiteY2" fmla="*/ 6901 h 170990"/>
                <a:gd name="connsiteX3" fmla="*/ 253163 w 377990"/>
                <a:gd name="connsiteY3" fmla="*/ 11279 h 170990"/>
                <a:gd name="connsiteX4" fmla="*/ 267378 w 377990"/>
                <a:gd name="connsiteY4" fmla="*/ 10301 h 170990"/>
                <a:gd name="connsiteX5" fmla="*/ 367706 w 377990"/>
                <a:gd name="connsiteY5" fmla="*/ 104037 h 170990"/>
                <a:gd name="connsiteX6" fmla="*/ 367294 w 377990"/>
                <a:gd name="connsiteY6" fmla="*/ 105170 h 170990"/>
                <a:gd name="connsiteX7" fmla="*/ 366110 w 377990"/>
                <a:gd name="connsiteY7" fmla="*/ 105685 h 170990"/>
                <a:gd name="connsiteX8" fmla="*/ 301009 w 377990"/>
                <a:gd name="connsiteY8" fmla="*/ 105685 h 170990"/>
                <a:gd name="connsiteX9" fmla="*/ 188526 w 377990"/>
                <a:gd name="connsiteY9" fmla="*/ 38267 h 170990"/>
                <a:gd name="connsiteX10" fmla="*/ 76094 w 377990"/>
                <a:gd name="connsiteY10" fmla="*/ 105685 h 170990"/>
                <a:gd name="connsiteX11" fmla="*/ 11870 w 377990"/>
                <a:gd name="connsiteY11" fmla="*/ 105685 h 170990"/>
                <a:gd name="connsiteX12" fmla="*/ 10685 w 377990"/>
                <a:gd name="connsiteY12" fmla="*/ 105170 h 170990"/>
                <a:gd name="connsiteX13" fmla="*/ 10273 w 377990"/>
                <a:gd name="connsiteY13" fmla="*/ 104037 h 170990"/>
                <a:gd name="connsiteX14" fmla="*/ 110602 w 377990"/>
                <a:gd name="connsiteY14" fmla="*/ 10301 h 170990"/>
                <a:gd name="connsiteX15" fmla="*/ 124816 w 377990"/>
                <a:gd name="connsiteY15" fmla="*/ 11279 h 170990"/>
                <a:gd name="connsiteX16" fmla="*/ 130636 w 377990"/>
                <a:gd name="connsiteY16" fmla="*/ 6901 h 170990"/>
                <a:gd name="connsiteX17" fmla="*/ 126259 w 377990"/>
                <a:gd name="connsiteY17" fmla="*/ 1082 h 170990"/>
                <a:gd name="connsiteX18" fmla="*/ 110602 w 377990"/>
                <a:gd name="connsiteY18" fmla="*/ 0 h 170990"/>
                <a:gd name="connsiteX19" fmla="*/ 24 w 377990"/>
                <a:gd name="connsiteY19" fmla="*/ 103367 h 170990"/>
                <a:gd name="connsiteX20" fmla="*/ 3166 w 377990"/>
                <a:gd name="connsiteY20" fmla="*/ 112226 h 170990"/>
                <a:gd name="connsiteX21" fmla="*/ 11870 w 377990"/>
                <a:gd name="connsiteY21" fmla="*/ 115985 h 170990"/>
                <a:gd name="connsiteX22" fmla="*/ 71150 w 377990"/>
                <a:gd name="connsiteY22" fmla="*/ 115985 h 170990"/>
                <a:gd name="connsiteX23" fmla="*/ 61313 w 377990"/>
                <a:gd name="connsiteY23" fmla="*/ 157188 h 170990"/>
                <a:gd name="connsiteX24" fmla="*/ 64764 w 377990"/>
                <a:gd name="connsiteY24" fmla="*/ 166819 h 170990"/>
                <a:gd name="connsiteX25" fmla="*/ 74240 w 377990"/>
                <a:gd name="connsiteY25" fmla="*/ 170940 h 170990"/>
                <a:gd name="connsiteX26" fmla="*/ 248682 w 377990"/>
                <a:gd name="connsiteY26" fmla="*/ 170940 h 170990"/>
                <a:gd name="connsiteX27" fmla="*/ 253832 w 377990"/>
                <a:gd name="connsiteY27" fmla="*/ 165789 h 170990"/>
                <a:gd name="connsiteX28" fmla="*/ 248682 w 377990"/>
                <a:gd name="connsiteY28" fmla="*/ 160639 h 170990"/>
                <a:gd name="connsiteX29" fmla="*/ 74240 w 377990"/>
                <a:gd name="connsiteY29" fmla="*/ 160639 h 170990"/>
                <a:gd name="connsiteX30" fmla="*/ 72283 w 377990"/>
                <a:gd name="connsiteY30" fmla="*/ 159763 h 170990"/>
                <a:gd name="connsiteX31" fmla="*/ 71614 w 377990"/>
                <a:gd name="connsiteY31" fmla="*/ 157858 h 170990"/>
                <a:gd name="connsiteX32" fmla="*/ 83665 w 377990"/>
                <a:gd name="connsiteY32" fmla="*/ 113565 h 170990"/>
                <a:gd name="connsiteX33" fmla="*/ 84232 w 377990"/>
                <a:gd name="connsiteY33" fmla="*/ 112535 h 170990"/>
                <a:gd name="connsiteX34" fmla="*/ 188526 w 377990"/>
                <a:gd name="connsiteY34" fmla="*/ 48568 h 170990"/>
                <a:gd name="connsiteX35" fmla="*/ 305490 w 377990"/>
                <a:gd name="connsiteY35" fmla="*/ 157909 h 170990"/>
                <a:gd name="connsiteX36" fmla="*/ 304821 w 377990"/>
                <a:gd name="connsiteY36" fmla="*/ 159815 h 170990"/>
                <a:gd name="connsiteX37" fmla="*/ 302864 w 377990"/>
                <a:gd name="connsiteY37" fmla="*/ 160690 h 170990"/>
                <a:gd name="connsiteX38" fmla="*/ 280820 w 377990"/>
                <a:gd name="connsiteY38" fmla="*/ 160690 h 170990"/>
                <a:gd name="connsiteX39" fmla="*/ 275670 w 377990"/>
                <a:gd name="connsiteY39" fmla="*/ 165841 h 170990"/>
                <a:gd name="connsiteX40" fmla="*/ 280820 w 377990"/>
                <a:gd name="connsiteY40" fmla="*/ 170991 h 170990"/>
                <a:gd name="connsiteX41" fmla="*/ 302864 w 377990"/>
                <a:gd name="connsiteY41" fmla="*/ 170991 h 170990"/>
                <a:gd name="connsiteX42" fmla="*/ 312340 w 377990"/>
                <a:gd name="connsiteY42" fmla="*/ 166871 h 170990"/>
                <a:gd name="connsiteX43" fmla="*/ 315791 w 377990"/>
                <a:gd name="connsiteY43" fmla="*/ 157240 h 170990"/>
                <a:gd name="connsiteX44" fmla="*/ 305954 w 377990"/>
                <a:gd name="connsiteY44" fmla="*/ 116037 h 170990"/>
                <a:gd name="connsiteX45" fmla="*/ 366110 w 377990"/>
                <a:gd name="connsiteY45" fmla="*/ 116037 h 170990"/>
                <a:gd name="connsiteX46" fmla="*/ 374814 w 377990"/>
                <a:gd name="connsiteY46" fmla="*/ 112277 h 170990"/>
                <a:gd name="connsiteX47" fmla="*/ 377955 w 377990"/>
                <a:gd name="connsiteY47" fmla="*/ 103419 h 170990"/>
                <a:gd name="connsiteX48" fmla="*/ 267378 w 377990"/>
                <a:gd name="connsiteY48" fmla="*/ 0 h 17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77990" h="170990">
                  <a:moveTo>
                    <a:pt x="267378" y="0"/>
                  </a:moveTo>
                  <a:cubicBezTo>
                    <a:pt x="262124" y="0"/>
                    <a:pt x="256871" y="361"/>
                    <a:pt x="251721" y="1082"/>
                  </a:cubicBezTo>
                  <a:cubicBezTo>
                    <a:pt x="248888" y="1493"/>
                    <a:pt x="246931" y="4069"/>
                    <a:pt x="247343" y="6901"/>
                  </a:cubicBezTo>
                  <a:cubicBezTo>
                    <a:pt x="247755" y="9734"/>
                    <a:pt x="250382" y="11691"/>
                    <a:pt x="253163" y="11279"/>
                  </a:cubicBezTo>
                  <a:cubicBezTo>
                    <a:pt x="257850" y="10610"/>
                    <a:pt x="262639" y="10301"/>
                    <a:pt x="267378" y="10301"/>
                  </a:cubicBezTo>
                  <a:cubicBezTo>
                    <a:pt x="320117" y="10301"/>
                    <a:pt x="364204" y="51503"/>
                    <a:pt x="367706" y="104037"/>
                  </a:cubicBezTo>
                  <a:cubicBezTo>
                    <a:pt x="367758" y="104552"/>
                    <a:pt x="367500" y="104912"/>
                    <a:pt x="367294" y="105170"/>
                  </a:cubicBezTo>
                  <a:cubicBezTo>
                    <a:pt x="367140" y="105376"/>
                    <a:pt x="366728" y="105685"/>
                    <a:pt x="366110" y="105685"/>
                  </a:cubicBezTo>
                  <a:lnTo>
                    <a:pt x="301009" y="105685"/>
                  </a:lnTo>
                  <a:cubicBezTo>
                    <a:pt x="279378" y="65461"/>
                    <a:pt x="236836" y="38267"/>
                    <a:pt x="188526" y="38267"/>
                  </a:cubicBezTo>
                  <a:cubicBezTo>
                    <a:pt x="140216" y="38267"/>
                    <a:pt x="97674" y="65461"/>
                    <a:pt x="76094" y="105685"/>
                  </a:cubicBezTo>
                  <a:lnTo>
                    <a:pt x="11870" y="105685"/>
                  </a:lnTo>
                  <a:cubicBezTo>
                    <a:pt x="11252" y="105685"/>
                    <a:pt x="10891" y="105376"/>
                    <a:pt x="10685" y="105170"/>
                  </a:cubicBezTo>
                  <a:cubicBezTo>
                    <a:pt x="10479" y="104964"/>
                    <a:pt x="10222" y="104552"/>
                    <a:pt x="10273" y="104037"/>
                  </a:cubicBezTo>
                  <a:cubicBezTo>
                    <a:pt x="13775" y="51452"/>
                    <a:pt x="57811" y="10301"/>
                    <a:pt x="110602" y="10301"/>
                  </a:cubicBezTo>
                  <a:cubicBezTo>
                    <a:pt x="115340" y="10301"/>
                    <a:pt x="120130" y="10661"/>
                    <a:pt x="124816" y="11279"/>
                  </a:cubicBezTo>
                  <a:cubicBezTo>
                    <a:pt x="127598" y="11691"/>
                    <a:pt x="130224" y="9734"/>
                    <a:pt x="130636" y="6901"/>
                  </a:cubicBezTo>
                  <a:cubicBezTo>
                    <a:pt x="131048" y="4069"/>
                    <a:pt x="129091" y="1493"/>
                    <a:pt x="126259" y="1082"/>
                  </a:cubicBezTo>
                  <a:cubicBezTo>
                    <a:pt x="121108" y="361"/>
                    <a:pt x="115855" y="0"/>
                    <a:pt x="110602" y="0"/>
                  </a:cubicBezTo>
                  <a:cubicBezTo>
                    <a:pt x="52454" y="0"/>
                    <a:pt x="3887" y="45426"/>
                    <a:pt x="24" y="103367"/>
                  </a:cubicBezTo>
                  <a:cubicBezTo>
                    <a:pt x="-182" y="106612"/>
                    <a:pt x="951" y="109805"/>
                    <a:pt x="3166" y="112226"/>
                  </a:cubicBezTo>
                  <a:cubicBezTo>
                    <a:pt x="5432" y="114646"/>
                    <a:pt x="8573" y="115985"/>
                    <a:pt x="11870" y="115985"/>
                  </a:cubicBezTo>
                  <a:lnTo>
                    <a:pt x="71150" y="115985"/>
                  </a:lnTo>
                  <a:cubicBezTo>
                    <a:pt x="65691" y="128758"/>
                    <a:pt x="62291" y="142613"/>
                    <a:pt x="61313" y="157188"/>
                  </a:cubicBezTo>
                  <a:cubicBezTo>
                    <a:pt x="61055" y="160690"/>
                    <a:pt x="62343" y="164244"/>
                    <a:pt x="64764" y="166819"/>
                  </a:cubicBezTo>
                  <a:cubicBezTo>
                    <a:pt x="67184" y="169446"/>
                    <a:pt x="70635" y="170940"/>
                    <a:pt x="74240" y="170940"/>
                  </a:cubicBezTo>
                  <a:lnTo>
                    <a:pt x="248682" y="170940"/>
                  </a:lnTo>
                  <a:cubicBezTo>
                    <a:pt x="251515" y="170940"/>
                    <a:pt x="253832" y="168622"/>
                    <a:pt x="253832" y="165789"/>
                  </a:cubicBezTo>
                  <a:cubicBezTo>
                    <a:pt x="253832" y="162956"/>
                    <a:pt x="251515" y="160639"/>
                    <a:pt x="248682" y="160639"/>
                  </a:cubicBezTo>
                  <a:lnTo>
                    <a:pt x="74240" y="160639"/>
                  </a:lnTo>
                  <a:cubicBezTo>
                    <a:pt x="73262" y="160639"/>
                    <a:pt x="72592" y="160124"/>
                    <a:pt x="72283" y="159763"/>
                  </a:cubicBezTo>
                  <a:cubicBezTo>
                    <a:pt x="71974" y="159454"/>
                    <a:pt x="71511" y="158785"/>
                    <a:pt x="71614" y="157858"/>
                  </a:cubicBezTo>
                  <a:cubicBezTo>
                    <a:pt x="72644" y="141995"/>
                    <a:pt x="76970" y="127059"/>
                    <a:pt x="83665" y="113565"/>
                  </a:cubicBezTo>
                  <a:cubicBezTo>
                    <a:pt x="83871" y="113256"/>
                    <a:pt x="84077" y="112895"/>
                    <a:pt x="84232" y="112535"/>
                  </a:cubicBezTo>
                  <a:cubicBezTo>
                    <a:pt x="103752" y="74525"/>
                    <a:pt x="143358" y="48568"/>
                    <a:pt x="188526" y="48568"/>
                  </a:cubicBezTo>
                  <a:cubicBezTo>
                    <a:pt x="250021" y="48568"/>
                    <a:pt x="301421" y="96569"/>
                    <a:pt x="305490" y="157909"/>
                  </a:cubicBezTo>
                  <a:cubicBezTo>
                    <a:pt x="305542" y="158836"/>
                    <a:pt x="305078" y="159506"/>
                    <a:pt x="304821" y="159815"/>
                  </a:cubicBezTo>
                  <a:cubicBezTo>
                    <a:pt x="304512" y="160124"/>
                    <a:pt x="303894" y="160690"/>
                    <a:pt x="302864" y="160690"/>
                  </a:cubicBezTo>
                  <a:lnTo>
                    <a:pt x="280820" y="160690"/>
                  </a:lnTo>
                  <a:cubicBezTo>
                    <a:pt x="277987" y="160690"/>
                    <a:pt x="275670" y="163008"/>
                    <a:pt x="275670" y="165841"/>
                  </a:cubicBezTo>
                  <a:cubicBezTo>
                    <a:pt x="275670" y="168673"/>
                    <a:pt x="277987" y="170991"/>
                    <a:pt x="280820" y="170991"/>
                  </a:cubicBezTo>
                  <a:lnTo>
                    <a:pt x="302864" y="170991"/>
                  </a:lnTo>
                  <a:cubicBezTo>
                    <a:pt x="306417" y="170991"/>
                    <a:pt x="309868" y="169498"/>
                    <a:pt x="312340" y="166871"/>
                  </a:cubicBezTo>
                  <a:cubicBezTo>
                    <a:pt x="314761" y="164296"/>
                    <a:pt x="316048" y="160742"/>
                    <a:pt x="315791" y="157240"/>
                  </a:cubicBezTo>
                  <a:cubicBezTo>
                    <a:pt x="314812" y="142664"/>
                    <a:pt x="311413" y="128810"/>
                    <a:pt x="305954" y="116037"/>
                  </a:cubicBezTo>
                  <a:lnTo>
                    <a:pt x="366110" y="116037"/>
                  </a:lnTo>
                  <a:cubicBezTo>
                    <a:pt x="369406" y="116037"/>
                    <a:pt x="372548" y="114646"/>
                    <a:pt x="374814" y="112277"/>
                  </a:cubicBezTo>
                  <a:cubicBezTo>
                    <a:pt x="377028" y="109908"/>
                    <a:pt x="378213" y="106663"/>
                    <a:pt x="377955" y="103419"/>
                  </a:cubicBezTo>
                  <a:cubicBezTo>
                    <a:pt x="374093" y="45426"/>
                    <a:pt x="325525" y="0"/>
                    <a:pt x="267378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orma libre: forma 77">
              <a:extLst>
                <a:ext uri="{FF2B5EF4-FFF2-40B4-BE49-F238E27FC236}">
                  <a16:creationId xmlns:a16="http://schemas.microsoft.com/office/drawing/2014/main" id="{BE87DD96-7E38-4E5B-A363-F945F2B856B9}"/>
                </a:ext>
              </a:extLst>
            </p:cNvPr>
            <p:cNvSpPr/>
            <p:nvPr/>
          </p:nvSpPr>
          <p:spPr>
            <a:xfrm>
              <a:off x="773247" y="3807638"/>
              <a:ext cx="54742" cy="41406"/>
            </a:xfrm>
            <a:custGeom>
              <a:avLst/>
              <a:gdLst>
                <a:gd name="connsiteX0" fmla="*/ 6745 w 54742"/>
                <a:gd name="connsiteY0" fmla="*/ 256 h 41406"/>
                <a:gd name="connsiteX1" fmla="*/ 255 w 54742"/>
                <a:gd name="connsiteY1" fmla="*/ 3552 h 41406"/>
                <a:gd name="connsiteX2" fmla="*/ 3552 w 54742"/>
                <a:gd name="connsiteY2" fmla="*/ 10041 h 41406"/>
                <a:gd name="connsiteX3" fmla="*/ 45578 w 54742"/>
                <a:gd name="connsiteY3" fmla="*/ 39449 h 41406"/>
                <a:gd name="connsiteX4" fmla="*/ 49596 w 54742"/>
                <a:gd name="connsiteY4" fmla="*/ 41407 h 41406"/>
                <a:gd name="connsiteX5" fmla="*/ 52789 w 54742"/>
                <a:gd name="connsiteY5" fmla="*/ 40274 h 41406"/>
                <a:gd name="connsiteX6" fmla="*/ 53613 w 54742"/>
                <a:gd name="connsiteY6" fmla="*/ 33012 h 41406"/>
                <a:gd name="connsiteX7" fmla="*/ 6745 w 54742"/>
                <a:gd name="connsiteY7" fmla="*/ 256 h 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42" h="41406">
                  <a:moveTo>
                    <a:pt x="6745" y="256"/>
                  </a:moveTo>
                  <a:cubicBezTo>
                    <a:pt x="4015" y="-620"/>
                    <a:pt x="1131" y="822"/>
                    <a:pt x="255" y="3552"/>
                  </a:cubicBezTo>
                  <a:cubicBezTo>
                    <a:pt x="-620" y="6230"/>
                    <a:pt x="822" y="9166"/>
                    <a:pt x="3552" y="10041"/>
                  </a:cubicBezTo>
                  <a:cubicBezTo>
                    <a:pt x="20136" y="15500"/>
                    <a:pt x="34660" y="25647"/>
                    <a:pt x="45578" y="39449"/>
                  </a:cubicBezTo>
                  <a:cubicBezTo>
                    <a:pt x="46608" y="40737"/>
                    <a:pt x="48102" y="41407"/>
                    <a:pt x="49596" y="41407"/>
                  </a:cubicBezTo>
                  <a:cubicBezTo>
                    <a:pt x="50729" y="41407"/>
                    <a:pt x="51862" y="41046"/>
                    <a:pt x="52789" y="40274"/>
                  </a:cubicBezTo>
                  <a:cubicBezTo>
                    <a:pt x="55004" y="38522"/>
                    <a:pt x="55416" y="35278"/>
                    <a:pt x="53613" y="33012"/>
                  </a:cubicBezTo>
                  <a:cubicBezTo>
                    <a:pt x="41458" y="17664"/>
                    <a:pt x="25286" y="6333"/>
                    <a:pt x="6745" y="256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79" name="Gráfico 162">
            <a:extLst>
              <a:ext uri="{FF2B5EF4-FFF2-40B4-BE49-F238E27FC236}">
                <a16:creationId xmlns:a16="http://schemas.microsoft.com/office/drawing/2014/main" id="{270E7DDF-57C4-4C88-BF93-80886F690853}"/>
              </a:ext>
            </a:extLst>
          </p:cNvPr>
          <p:cNvGrpSpPr/>
          <p:nvPr/>
        </p:nvGrpSpPr>
        <p:grpSpPr>
          <a:xfrm>
            <a:off x="1830042" y="2897314"/>
            <a:ext cx="281311" cy="437005"/>
            <a:chOff x="1830042" y="2897314"/>
            <a:chExt cx="281311" cy="437005"/>
          </a:xfrm>
          <a:solidFill>
            <a:srgbClr val="6785C1"/>
          </a:solidFill>
        </p:grpSpPr>
        <p:sp>
          <p:nvSpPr>
            <p:cNvPr id="80" name="Forma libre: forma 79">
              <a:extLst>
                <a:ext uri="{FF2B5EF4-FFF2-40B4-BE49-F238E27FC236}">
                  <a16:creationId xmlns:a16="http://schemas.microsoft.com/office/drawing/2014/main" id="{747FB867-D0F9-4FBE-B0E9-810BAA896027}"/>
                </a:ext>
              </a:extLst>
            </p:cNvPr>
            <p:cNvSpPr/>
            <p:nvPr/>
          </p:nvSpPr>
          <p:spPr>
            <a:xfrm>
              <a:off x="1948294" y="3265202"/>
              <a:ext cx="44807" cy="44807"/>
            </a:xfrm>
            <a:custGeom>
              <a:avLst/>
              <a:gdLst>
                <a:gd name="connsiteX0" fmla="*/ 22404 w 44807"/>
                <a:gd name="connsiteY0" fmla="*/ 0 h 44807"/>
                <a:gd name="connsiteX1" fmla="*/ 0 w 44807"/>
                <a:gd name="connsiteY1" fmla="*/ 22404 h 44807"/>
                <a:gd name="connsiteX2" fmla="*/ 22404 w 44807"/>
                <a:gd name="connsiteY2" fmla="*/ 44808 h 44807"/>
                <a:gd name="connsiteX3" fmla="*/ 44808 w 44807"/>
                <a:gd name="connsiteY3" fmla="*/ 22404 h 44807"/>
                <a:gd name="connsiteX4" fmla="*/ 22404 w 44807"/>
                <a:gd name="connsiteY4" fmla="*/ 0 h 44807"/>
                <a:gd name="connsiteX5" fmla="*/ 22404 w 44807"/>
                <a:gd name="connsiteY5" fmla="*/ 34507 h 44807"/>
                <a:gd name="connsiteX6" fmla="*/ 10301 w 44807"/>
                <a:gd name="connsiteY6" fmla="*/ 22404 h 44807"/>
                <a:gd name="connsiteX7" fmla="*/ 22404 w 44807"/>
                <a:gd name="connsiteY7" fmla="*/ 10301 h 44807"/>
                <a:gd name="connsiteX8" fmla="*/ 34507 w 44807"/>
                <a:gd name="connsiteY8" fmla="*/ 22404 h 44807"/>
                <a:gd name="connsiteX9" fmla="*/ 22404 w 44807"/>
                <a:gd name="connsiteY9" fmla="*/ 34507 h 4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807" h="44807">
                  <a:moveTo>
                    <a:pt x="22404" y="0"/>
                  </a:moveTo>
                  <a:cubicBezTo>
                    <a:pt x="10043" y="0"/>
                    <a:pt x="0" y="10043"/>
                    <a:pt x="0" y="22404"/>
                  </a:cubicBezTo>
                  <a:cubicBezTo>
                    <a:pt x="0" y="34765"/>
                    <a:pt x="10043" y="44808"/>
                    <a:pt x="22404" y="44808"/>
                  </a:cubicBezTo>
                  <a:cubicBezTo>
                    <a:pt x="34765" y="44808"/>
                    <a:pt x="44808" y="34765"/>
                    <a:pt x="44808" y="22404"/>
                  </a:cubicBezTo>
                  <a:cubicBezTo>
                    <a:pt x="44808" y="10043"/>
                    <a:pt x="34765" y="0"/>
                    <a:pt x="22404" y="0"/>
                  </a:cubicBezTo>
                  <a:close/>
                  <a:moveTo>
                    <a:pt x="22404" y="34507"/>
                  </a:moveTo>
                  <a:cubicBezTo>
                    <a:pt x="15708" y="34507"/>
                    <a:pt x="10301" y="29099"/>
                    <a:pt x="10301" y="22404"/>
                  </a:cubicBezTo>
                  <a:cubicBezTo>
                    <a:pt x="10301" y="15709"/>
                    <a:pt x="15708" y="10301"/>
                    <a:pt x="22404" y="10301"/>
                  </a:cubicBezTo>
                  <a:cubicBezTo>
                    <a:pt x="29099" y="10301"/>
                    <a:pt x="34507" y="15709"/>
                    <a:pt x="34507" y="22404"/>
                  </a:cubicBezTo>
                  <a:cubicBezTo>
                    <a:pt x="34507" y="29099"/>
                    <a:pt x="29099" y="34507"/>
                    <a:pt x="22404" y="34507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orma libre: forma 80">
              <a:extLst>
                <a:ext uri="{FF2B5EF4-FFF2-40B4-BE49-F238E27FC236}">
                  <a16:creationId xmlns:a16="http://schemas.microsoft.com/office/drawing/2014/main" id="{F7EFF3B4-0532-4A62-80A3-ED826E3928C9}"/>
                </a:ext>
              </a:extLst>
            </p:cNvPr>
            <p:cNvSpPr/>
            <p:nvPr/>
          </p:nvSpPr>
          <p:spPr>
            <a:xfrm>
              <a:off x="1937942" y="2934963"/>
              <a:ext cx="65151" cy="10300"/>
            </a:xfrm>
            <a:custGeom>
              <a:avLst/>
              <a:gdLst>
                <a:gd name="connsiteX0" fmla="*/ 5150 w 65151"/>
                <a:gd name="connsiteY0" fmla="*/ 0 h 10300"/>
                <a:gd name="connsiteX1" fmla="*/ 0 w 65151"/>
                <a:gd name="connsiteY1" fmla="*/ 5150 h 10300"/>
                <a:gd name="connsiteX2" fmla="*/ 5150 w 65151"/>
                <a:gd name="connsiteY2" fmla="*/ 10301 h 10300"/>
                <a:gd name="connsiteX3" fmla="*/ 60001 w 65151"/>
                <a:gd name="connsiteY3" fmla="*/ 10301 h 10300"/>
                <a:gd name="connsiteX4" fmla="*/ 65152 w 65151"/>
                <a:gd name="connsiteY4" fmla="*/ 5150 h 10300"/>
                <a:gd name="connsiteX5" fmla="*/ 60001 w 65151"/>
                <a:gd name="connsiteY5" fmla="*/ 0 h 10300"/>
                <a:gd name="connsiteX6" fmla="*/ 5150 w 65151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151" h="10300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60001" y="10301"/>
                  </a:lnTo>
                  <a:cubicBezTo>
                    <a:pt x="62834" y="10301"/>
                    <a:pt x="65152" y="7983"/>
                    <a:pt x="65152" y="5150"/>
                  </a:cubicBezTo>
                  <a:cubicBezTo>
                    <a:pt x="65152" y="2318"/>
                    <a:pt x="62834" y="0"/>
                    <a:pt x="60001" y="0"/>
                  </a:cubicBezTo>
                  <a:lnTo>
                    <a:pt x="5150" y="0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8E49F435-0AE2-41BD-8C8C-944D6359686B}"/>
                </a:ext>
              </a:extLst>
            </p:cNvPr>
            <p:cNvSpPr/>
            <p:nvPr/>
          </p:nvSpPr>
          <p:spPr>
            <a:xfrm>
              <a:off x="1830042" y="2897314"/>
              <a:ext cx="281311" cy="437005"/>
            </a:xfrm>
            <a:custGeom>
              <a:avLst/>
              <a:gdLst>
                <a:gd name="connsiteX0" fmla="*/ 276161 w 281311"/>
                <a:gd name="connsiteY0" fmla="*/ 29460 h 437005"/>
                <a:gd name="connsiteX1" fmla="*/ 281311 w 281311"/>
                <a:gd name="connsiteY1" fmla="*/ 24310 h 437005"/>
                <a:gd name="connsiteX2" fmla="*/ 281311 w 281311"/>
                <a:gd name="connsiteY2" fmla="*/ 17048 h 437005"/>
                <a:gd name="connsiteX3" fmla="*/ 264212 w 281311"/>
                <a:gd name="connsiteY3" fmla="*/ 0 h 437005"/>
                <a:gd name="connsiteX4" fmla="*/ 17099 w 281311"/>
                <a:gd name="connsiteY4" fmla="*/ 0 h 437005"/>
                <a:gd name="connsiteX5" fmla="*/ 0 w 281311"/>
                <a:gd name="connsiteY5" fmla="*/ 17048 h 437005"/>
                <a:gd name="connsiteX6" fmla="*/ 0 w 281311"/>
                <a:gd name="connsiteY6" fmla="*/ 419958 h 437005"/>
                <a:gd name="connsiteX7" fmla="*/ 17099 w 281311"/>
                <a:gd name="connsiteY7" fmla="*/ 437006 h 437005"/>
                <a:gd name="connsiteX8" fmla="*/ 264212 w 281311"/>
                <a:gd name="connsiteY8" fmla="*/ 437006 h 437005"/>
                <a:gd name="connsiteX9" fmla="*/ 281311 w 281311"/>
                <a:gd name="connsiteY9" fmla="*/ 419958 h 437005"/>
                <a:gd name="connsiteX10" fmla="*/ 281311 w 281311"/>
                <a:gd name="connsiteY10" fmla="*/ 58147 h 437005"/>
                <a:gd name="connsiteX11" fmla="*/ 276161 w 281311"/>
                <a:gd name="connsiteY11" fmla="*/ 52997 h 437005"/>
                <a:gd name="connsiteX12" fmla="*/ 271011 w 281311"/>
                <a:gd name="connsiteY12" fmla="*/ 58147 h 437005"/>
                <a:gd name="connsiteX13" fmla="*/ 271011 w 281311"/>
                <a:gd name="connsiteY13" fmla="*/ 67160 h 437005"/>
                <a:gd name="connsiteX14" fmla="*/ 10352 w 281311"/>
                <a:gd name="connsiteY14" fmla="*/ 67160 h 437005"/>
                <a:gd name="connsiteX15" fmla="*/ 10352 w 281311"/>
                <a:gd name="connsiteY15" fmla="*/ 17048 h 437005"/>
                <a:gd name="connsiteX16" fmla="*/ 17151 w 281311"/>
                <a:gd name="connsiteY16" fmla="*/ 10301 h 437005"/>
                <a:gd name="connsiteX17" fmla="*/ 264264 w 281311"/>
                <a:gd name="connsiteY17" fmla="*/ 10301 h 437005"/>
                <a:gd name="connsiteX18" fmla="*/ 271062 w 281311"/>
                <a:gd name="connsiteY18" fmla="*/ 17048 h 437005"/>
                <a:gd name="connsiteX19" fmla="*/ 271062 w 281311"/>
                <a:gd name="connsiteY19" fmla="*/ 24310 h 437005"/>
                <a:gd name="connsiteX20" fmla="*/ 276161 w 281311"/>
                <a:gd name="connsiteY20" fmla="*/ 29460 h 437005"/>
                <a:gd name="connsiteX21" fmla="*/ 271011 w 281311"/>
                <a:gd name="connsiteY21" fmla="*/ 77461 h 437005"/>
                <a:gd name="connsiteX22" fmla="*/ 271011 w 281311"/>
                <a:gd name="connsiteY22" fmla="*/ 419958 h 437005"/>
                <a:gd name="connsiteX23" fmla="*/ 264212 w 281311"/>
                <a:gd name="connsiteY23" fmla="*/ 426705 h 437005"/>
                <a:gd name="connsiteX24" fmla="*/ 17099 w 281311"/>
                <a:gd name="connsiteY24" fmla="*/ 426705 h 437005"/>
                <a:gd name="connsiteX25" fmla="*/ 10301 w 281311"/>
                <a:gd name="connsiteY25" fmla="*/ 419958 h 437005"/>
                <a:gd name="connsiteX26" fmla="*/ 10301 w 281311"/>
                <a:gd name="connsiteY26" fmla="*/ 356609 h 437005"/>
                <a:gd name="connsiteX27" fmla="*/ 234907 w 281311"/>
                <a:gd name="connsiteY27" fmla="*/ 356609 h 437005"/>
                <a:gd name="connsiteX28" fmla="*/ 240057 w 281311"/>
                <a:gd name="connsiteY28" fmla="*/ 351459 h 437005"/>
                <a:gd name="connsiteX29" fmla="*/ 234907 w 281311"/>
                <a:gd name="connsiteY29" fmla="*/ 346308 h 437005"/>
                <a:gd name="connsiteX30" fmla="*/ 10301 w 281311"/>
                <a:gd name="connsiteY30" fmla="*/ 346308 h 437005"/>
                <a:gd name="connsiteX31" fmla="*/ 10301 w 281311"/>
                <a:gd name="connsiteY31" fmla="*/ 77410 h 437005"/>
                <a:gd name="connsiteX32" fmla="*/ 271011 w 281311"/>
                <a:gd name="connsiteY32" fmla="*/ 77410 h 43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1311" h="437005">
                  <a:moveTo>
                    <a:pt x="276161" y="29460"/>
                  </a:moveTo>
                  <a:cubicBezTo>
                    <a:pt x="278994" y="29460"/>
                    <a:pt x="281311" y="27142"/>
                    <a:pt x="281311" y="24310"/>
                  </a:cubicBezTo>
                  <a:lnTo>
                    <a:pt x="281311" y="17048"/>
                  </a:lnTo>
                  <a:cubicBezTo>
                    <a:pt x="281311" y="7623"/>
                    <a:pt x="273637" y="0"/>
                    <a:pt x="264212" y="0"/>
                  </a:cubicBezTo>
                  <a:lnTo>
                    <a:pt x="17099" y="0"/>
                  </a:lnTo>
                  <a:cubicBezTo>
                    <a:pt x="7674" y="0"/>
                    <a:pt x="0" y="7674"/>
                    <a:pt x="0" y="17048"/>
                  </a:cubicBezTo>
                  <a:lnTo>
                    <a:pt x="0" y="419958"/>
                  </a:lnTo>
                  <a:cubicBezTo>
                    <a:pt x="0" y="429383"/>
                    <a:pt x="7674" y="437006"/>
                    <a:pt x="17099" y="437006"/>
                  </a:cubicBezTo>
                  <a:lnTo>
                    <a:pt x="264212" y="437006"/>
                  </a:lnTo>
                  <a:cubicBezTo>
                    <a:pt x="273637" y="437006"/>
                    <a:pt x="281311" y="429332"/>
                    <a:pt x="281311" y="419958"/>
                  </a:cubicBezTo>
                  <a:lnTo>
                    <a:pt x="281311" y="58147"/>
                  </a:lnTo>
                  <a:cubicBezTo>
                    <a:pt x="281311" y="55315"/>
                    <a:pt x="278994" y="52997"/>
                    <a:pt x="276161" y="52997"/>
                  </a:cubicBezTo>
                  <a:cubicBezTo>
                    <a:pt x="273328" y="52997"/>
                    <a:pt x="271011" y="55315"/>
                    <a:pt x="271011" y="58147"/>
                  </a:cubicBezTo>
                  <a:lnTo>
                    <a:pt x="271011" y="67160"/>
                  </a:lnTo>
                  <a:lnTo>
                    <a:pt x="10352" y="67160"/>
                  </a:lnTo>
                  <a:lnTo>
                    <a:pt x="10352" y="17048"/>
                  </a:lnTo>
                  <a:cubicBezTo>
                    <a:pt x="10352" y="13288"/>
                    <a:pt x="13391" y="10301"/>
                    <a:pt x="17151" y="10301"/>
                  </a:cubicBezTo>
                  <a:lnTo>
                    <a:pt x="264264" y="10301"/>
                  </a:lnTo>
                  <a:cubicBezTo>
                    <a:pt x="268023" y="10301"/>
                    <a:pt x="271062" y="13339"/>
                    <a:pt x="271062" y="17048"/>
                  </a:cubicBezTo>
                  <a:lnTo>
                    <a:pt x="271062" y="24310"/>
                  </a:lnTo>
                  <a:cubicBezTo>
                    <a:pt x="271011" y="27142"/>
                    <a:pt x="273328" y="29460"/>
                    <a:pt x="276161" y="29460"/>
                  </a:cubicBezTo>
                  <a:close/>
                  <a:moveTo>
                    <a:pt x="271011" y="77461"/>
                  </a:moveTo>
                  <a:lnTo>
                    <a:pt x="271011" y="419958"/>
                  </a:lnTo>
                  <a:cubicBezTo>
                    <a:pt x="271011" y="423718"/>
                    <a:pt x="267972" y="426705"/>
                    <a:pt x="264212" y="426705"/>
                  </a:cubicBezTo>
                  <a:lnTo>
                    <a:pt x="17099" y="426705"/>
                  </a:lnTo>
                  <a:cubicBezTo>
                    <a:pt x="13339" y="426705"/>
                    <a:pt x="10301" y="423667"/>
                    <a:pt x="10301" y="419958"/>
                  </a:cubicBezTo>
                  <a:lnTo>
                    <a:pt x="10301" y="356609"/>
                  </a:lnTo>
                  <a:lnTo>
                    <a:pt x="234907" y="356609"/>
                  </a:lnTo>
                  <a:cubicBezTo>
                    <a:pt x="237740" y="356609"/>
                    <a:pt x="240057" y="354292"/>
                    <a:pt x="240057" y="351459"/>
                  </a:cubicBezTo>
                  <a:cubicBezTo>
                    <a:pt x="240057" y="348626"/>
                    <a:pt x="237740" y="346308"/>
                    <a:pt x="234907" y="346308"/>
                  </a:cubicBezTo>
                  <a:lnTo>
                    <a:pt x="10301" y="346308"/>
                  </a:lnTo>
                  <a:lnTo>
                    <a:pt x="10301" y="77410"/>
                  </a:lnTo>
                  <a:lnTo>
                    <a:pt x="271011" y="77410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BC487D6B-D86C-4F25-B496-AB2FBB39DC9F}"/>
                </a:ext>
              </a:extLst>
            </p:cNvPr>
            <p:cNvSpPr/>
            <p:nvPr/>
          </p:nvSpPr>
          <p:spPr>
            <a:xfrm>
              <a:off x="1895177" y="3110177"/>
              <a:ext cx="150115" cy="79624"/>
            </a:xfrm>
            <a:custGeom>
              <a:avLst/>
              <a:gdLst>
                <a:gd name="connsiteX0" fmla="*/ 2387 w 150115"/>
                <a:gd name="connsiteY0" fmla="*/ 76792 h 79624"/>
                <a:gd name="connsiteX1" fmla="*/ 8876 w 150115"/>
                <a:gd name="connsiteY1" fmla="*/ 79624 h 79624"/>
                <a:gd name="connsiteX2" fmla="*/ 109874 w 150115"/>
                <a:gd name="connsiteY2" fmla="*/ 79624 h 79624"/>
                <a:gd name="connsiteX3" fmla="*/ 114252 w 150115"/>
                <a:gd name="connsiteY3" fmla="*/ 75246 h 79624"/>
                <a:gd name="connsiteX4" fmla="*/ 109874 w 150115"/>
                <a:gd name="connsiteY4" fmla="*/ 70869 h 79624"/>
                <a:gd name="connsiteX5" fmla="*/ 8773 w 150115"/>
                <a:gd name="connsiteY5" fmla="*/ 70766 h 79624"/>
                <a:gd name="connsiteX6" fmla="*/ 75058 w 150115"/>
                <a:gd name="connsiteY6" fmla="*/ 8807 h 79624"/>
                <a:gd name="connsiteX7" fmla="*/ 141240 w 150115"/>
                <a:gd name="connsiteY7" fmla="*/ 70869 h 79624"/>
                <a:gd name="connsiteX8" fmla="*/ 128518 w 150115"/>
                <a:gd name="connsiteY8" fmla="*/ 70869 h 79624"/>
                <a:gd name="connsiteX9" fmla="*/ 124141 w 150115"/>
                <a:gd name="connsiteY9" fmla="*/ 75246 h 79624"/>
                <a:gd name="connsiteX10" fmla="*/ 128518 w 150115"/>
                <a:gd name="connsiteY10" fmla="*/ 79624 h 79624"/>
                <a:gd name="connsiteX11" fmla="*/ 141240 w 150115"/>
                <a:gd name="connsiteY11" fmla="*/ 79624 h 79624"/>
                <a:gd name="connsiteX12" fmla="*/ 147729 w 150115"/>
                <a:gd name="connsiteY12" fmla="*/ 76792 h 79624"/>
                <a:gd name="connsiteX13" fmla="*/ 150098 w 150115"/>
                <a:gd name="connsiteY13" fmla="*/ 70148 h 79624"/>
                <a:gd name="connsiteX14" fmla="*/ 75058 w 150115"/>
                <a:gd name="connsiteY14" fmla="*/ 0 h 79624"/>
                <a:gd name="connsiteX15" fmla="*/ 17 w 150115"/>
                <a:gd name="connsiteY15" fmla="*/ 70148 h 79624"/>
                <a:gd name="connsiteX16" fmla="*/ 2387 w 150115"/>
                <a:gd name="connsiteY16" fmla="*/ 76792 h 7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115" h="79624">
                  <a:moveTo>
                    <a:pt x="2387" y="76792"/>
                  </a:moveTo>
                  <a:cubicBezTo>
                    <a:pt x="4086" y="78594"/>
                    <a:pt x="6455" y="79624"/>
                    <a:pt x="8876" y="79624"/>
                  </a:cubicBezTo>
                  <a:lnTo>
                    <a:pt x="109874" y="79624"/>
                  </a:lnTo>
                  <a:cubicBezTo>
                    <a:pt x="112295" y="79624"/>
                    <a:pt x="114252" y="77667"/>
                    <a:pt x="114252" y="75246"/>
                  </a:cubicBezTo>
                  <a:cubicBezTo>
                    <a:pt x="114252" y="72826"/>
                    <a:pt x="112295" y="70869"/>
                    <a:pt x="109874" y="70869"/>
                  </a:cubicBezTo>
                  <a:lnTo>
                    <a:pt x="8773" y="70766"/>
                  </a:lnTo>
                  <a:cubicBezTo>
                    <a:pt x="11091" y="36001"/>
                    <a:pt x="40190" y="8807"/>
                    <a:pt x="75058" y="8807"/>
                  </a:cubicBezTo>
                  <a:cubicBezTo>
                    <a:pt x="109926" y="8807"/>
                    <a:pt x="139077" y="36052"/>
                    <a:pt x="141240" y="70869"/>
                  </a:cubicBezTo>
                  <a:lnTo>
                    <a:pt x="128518" y="70869"/>
                  </a:lnTo>
                  <a:cubicBezTo>
                    <a:pt x="126098" y="70869"/>
                    <a:pt x="124141" y="72826"/>
                    <a:pt x="124141" y="75246"/>
                  </a:cubicBezTo>
                  <a:cubicBezTo>
                    <a:pt x="124141" y="77667"/>
                    <a:pt x="126098" y="79624"/>
                    <a:pt x="128518" y="79624"/>
                  </a:cubicBezTo>
                  <a:lnTo>
                    <a:pt x="141240" y="79624"/>
                  </a:lnTo>
                  <a:cubicBezTo>
                    <a:pt x="143712" y="79624"/>
                    <a:pt x="146081" y="78594"/>
                    <a:pt x="147729" y="76792"/>
                  </a:cubicBezTo>
                  <a:cubicBezTo>
                    <a:pt x="149377" y="74989"/>
                    <a:pt x="150253" y="72620"/>
                    <a:pt x="150098" y="70148"/>
                  </a:cubicBezTo>
                  <a:cubicBezTo>
                    <a:pt x="147472" y="30799"/>
                    <a:pt x="114509" y="0"/>
                    <a:pt x="75058" y="0"/>
                  </a:cubicBezTo>
                  <a:cubicBezTo>
                    <a:pt x="35606" y="0"/>
                    <a:pt x="2644" y="30799"/>
                    <a:pt x="17" y="70148"/>
                  </a:cubicBezTo>
                  <a:cubicBezTo>
                    <a:pt x="-137" y="72620"/>
                    <a:pt x="738" y="75040"/>
                    <a:pt x="2387" y="76792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orma libre: forma 83">
              <a:extLst>
                <a:ext uri="{FF2B5EF4-FFF2-40B4-BE49-F238E27FC236}">
                  <a16:creationId xmlns:a16="http://schemas.microsoft.com/office/drawing/2014/main" id="{BF048967-E3C3-4954-A314-4094BD50E20C}"/>
                </a:ext>
              </a:extLst>
            </p:cNvPr>
            <p:cNvSpPr/>
            <p:nvPr/>
          </p:nvSpPr>
          <p:spPr>
            <a:xfrm>
              <a:off x="1933409" y="3032922"/>
              <a:ext cx="73649" cy="73649"/>
            </a:xfrm>
            <a:custGeom>
              <a:avLst/>
              <a:gdLst>
                <a:gd name="connsiteX0" fmla="*/ 36825 w 73649"/>
                <a:gd name="connsiteY0" fmla="*/ 73650 h 73649"/>
                <a:gd name="connsiteX1" fmla="*/ 73650 w 73649"/>
                <a:gd name="connsiteY1" fmla="*/ 36825 h 73649"/>
                <a:gd name="connsiteX2" fmla="*/ 36825 w 73649"/>
                <a:gd name="connsiteY2" fmla="*/ 0 h 73649"/>
                <a:gd name="connsiteX3" fmla="*/ 0 w 73649"/>
                <a:gd name="connsiteY3" fmla="*/ 36825 h 73649"/>
                <a:gd name="connsiteX4" fmla="*/ 36825 w 73649"/>
                <a:gd name="connsiteY4" fmla="*/ 73650 h 73649"/>
                <a:gd name="connsiteX5" fmla="*/ 36825 w 73649"/>
                <a:gd name="connsiteY5" fmla="*/ 8756 h 73649"/>
                <a:gd name="connsiteX6" fmla="*/ 64894 w 73649"/>
                <a:gd name="connsiteY6" fmla="*/ 36825 h 73649"/>
                <a:gd name="connsiteX7" fmla="*/ 36825 w 73649"/>
                <a:gd name="connsiteY7" fmla="*/ 64894 h 73649"/>
                <a:gd name="connsiteX8" fmla="*/ 8756 w 73649"/>
                <a:gd name="connsiteY8" fmla="*/ 36825 h 73649"/>
                <a:gd name="connsiteX9" fmla="*/ 36825 w 73649"/>
                <a:gd name="connsiteY9" fmla="*/ 8756 h 7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9" h="73649">
                  <a:moveTo>
                    <a:pt x="36825" y="73650"/>
                  </a:moveTo>
                  <a:cubicBezTo>
                    <a:pt x="57117" y="73650"/>
                    <a:pt x="73650" y="57117"/>
                    <a:pt x="73650" y="36825"/>
                  </a:cubicBezTo>
                  <a:cubicBezTo>
                    <a:pt x="73650" y="16533"/>
                    <a:pt x="57117" y="0"/>
                    <a:pt x="36825" y="0"/>
                  </a:cubicBezTo>
                  <a:cubicBezTo>
                    <a:pt x="16533" y="0"/>
                    <a:pt x="0" y="16533"/>
                    <a:pt x="0" y="36825"/>
                  </a:cubicBezTo>
                  <a:cubicBezTo>
                    <a:pt x="0" y="57117"/>
                    <a:pt x="16533" y="73650"/>
                    <a:pt x="36825" y="73650"/>
                  </a:cubicBezTo>
                  <a:close/>
                  <a:moveTo>
                    <a:pt x="36825" y="8756"/>
                  </a:moveTo>
                  <a:cubicBezTo>
                    <a:pt x="52327" y="8756"/>
                    <a:pt x="64894" y="21374"/>
                    <a:pt x="64894" y="36825"/>
                  </a:cubicBezTo>
                  <a:cubicBezTo>
                    <a:pt x="64894" y="52276"/>
                    <a:pt x="52276" y="64894"/>
                    <a:pt x="36825" y="64894"/>
                  </a:cubicBezTo>
                  <a:cubicBezTo>
                    <a:pt x="21322" y="64894"/>
                    <a:pt x="8756" y="52276"/>
                    <a:pt x="8756" y="36825"/>
                  </a:cubicBezTo>
                  <a:cubicBezTo>
                    <a:pt x="8756" y="21374"/>
                    <a:pt x="21374" y="8756"/>
                    <a:pt x="36825" y="8756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85" name="Gráfico 162">
            <a:extLst>
              <a:ext uri="{FF2B5EF4-FFF2-40B4-BE49-F238E27FC236}">
                <a16:creationId xmlns:a16="http://schemas.microsoft.com/office/drawing/2014/main" id="{721AB8CE-8C2F-4495-870B-9FC9C0214CAF}"/>
              </a:ext>
            </a:extLst>
          </p:cNvPr>
          <p:cNvGrpSpPr/>
          <p:nvPr/>
        </p:nvGrpSpPr>
        <p:grpSpPr>
          <a:xfrm>
            <a:off x="1173838" y="3537552"/>
            <a:ext cx="378395" cy="378652"/>
            <a:chOff x="1173838" y="3537552"/>
            <a:chExt cx="378395" cy="378652"/>
          </a:xfrm>
          <a:solidFill>
            <a:srgbClr val="6785C1"/>
          </a:solidFill>
        </p:grpSpPr>
        <p:sp>
          <p:nvSpPr>
            <p:cNvPr id="86" name="Forma libre: forma 85">
              <a:extLst>
                <a:ext uri="{FF2B5EF4-FFF2-40B4-BE49-F238E27FC236}">
                  <a16:creationId xmlns:a16="http://schemas.microsoft.com/office/drawing/2014/main" id="{F7B03861-31A7-4EAF-A393-BAB277AD8DF0}"/>
                </a:ext>
              </a:extLst>
            </p:cNvPr>
            <p:cNvSpPr/>
            <p:nvPr/>
          </p:nvSpPr>
          <p:spPr>
            <a:xfrm>
              <a:off x="1258664" y="3761128"/>
              <a:ext cx="109856" cy="10300"/>
            </a:xfrm>
            <a:custGeom>
              <a:avLst/>
              <a:gdLst>
                <a:gd name="connsiteX0" fmla="*/ 109857 w 109856"/>
                <a:gd name="connsiteY0" fmla="*/ 5150 h 10300"/>
                <a:gd name="connsiteX1" fmla="*/ 104706 w 109856"/>
                <a:gd name="connsiteY1" fmla="*/ 0 h 10300"/>
                <a:gd name="connsiteX2" fmla="*/ 5150 w 109856"/>
                <a:gd name="connsiteY2" fmla="*/ 0 h 10300"/>
                <a:gd name="connsiteX3" fmla="*/ 0 w 109856"/>
                <a:gd name="connsiteY3" fmla="*/ 5150 h 10300"/>
                <a:gd name="connsiteX4" fmla="*/ 5150 w 109856"/>
                <a:gd name="connsiteY4" fmla="*/ 10301 h 10300"/>
                <a:gd name="connsiteX5" fmla="*/ 104706 w 109856"/>
                <a:gd name="connsiteY5" fmla="*/ 10301 h 10300"/>
                <a:gd name="connsiteX6" fmla="*/ 109857 w 109856"/>
                <a:gd name="connsiteY6" fmla="*/ 515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56" h="10300">
                  <a:moveTo>
                    <a:pt x="109857" y="5150"/>
                  </a:moveTo>
                  <a:cubicBezTo>
                    <a:pt x="109857" y="2318"/>
                    <a:pt x="107539" y="0"/>
                    <a:pt x="104706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04706" y="10301"/>
                  </a:lnTo>
                  <a:cubicBezTo>
                    <a:pt x="107539" y="10301"/>
                    <a:pt x="109857" y="7983"/>
                    <a:pt x="109857" y="515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orma libre: forma 86">
              <a:extLst>
                <a:ext uri="{FF2B5EF4-FFF2-40B4-BE49-F238E27FC236}">
                  <a16:creationId xmlns:a16="http://schemas.microsoft.com/office/drawing/2014/main" id="{7DCB27CE-206D-4358-8C95-EACC7EAC6EAA}"/>
                </a:ext>
              </a:extLst>
            </p:cNvPr>
            <p:cNvSpPr/>
            <p:nvPr/>
          </p:nvSpPr>
          <p:spPr>
            <a:xfrm>
              <a:off x="1267883" y="3796099"/>
              <a:ext cx="91418" cy="10300"/>
            </a:xfrm>
            <a:custGeom>
              <a:avLst/>
              <a:gdLst>
                <a:gd name="connsiteX0" fmla="*/ 5150 w 91418"/>
                <a:gd name="connsiteY0" fmla="*/ 0 h 10300"/>
                <a:gd name="connsiteX1" fmla="*/ 0 w 91418"/>
                <a:gd name="connsiteY1" fmla="*/ 5150 h 10300"/>
                <a:gd name="connsiteX2" fmla="*/ 5150 w 91418"/>
                <a:gd name="connsiteY2" fmla="*/ 10301 h 10300"/>
                <a:gd name="connsiteX3" fmla="*/ 86268 w 91418"/>
                <a:gd name="connsiteY3" fmla="*/ 10301 h 10300"/>
                <a:gd name="connsiteX4" fmla="*/ 91418 w 91418"/>
                <a:gd name="connsiteY4" fmla="*/ 5150 h 10300"/>
                <a:gd name="connsiteX5" fmla="*/ 86268 w 91418"/>
                <a:gd name="connsiteY5" fmla="*/ 0 h 10300"/>
                <a:gd name="connsiteX6" fmla="*/ 5150 w 91418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18" h="10300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86268" y="10301"/>
                  </a:lnTo>
                  <a:cubicBezTo>
                    <a:pt x="89101" y="10301"/>
                    <a:pt x="91418" y="7983"/>
                    <a:pt x="91418" y="5150"/>
                  </a:cubicBezTo>
                  <a:cubicBezTo>
                    <a:pt x="91418" y="2318"/>
                    <a:pt x="89101" y="0"/>
                    <a:pt x="86268" y="0"/>
                  </a:cubicBezTo>
                  <a:lnTo>
                    <a:pt x="5150" y="0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orma libre: forma 87">
              <a:extLst>
                <a:ext uri="{FF2B5EF4-FFF2-40B4-BE49-F238E27FC236}">
                  <a16:creationId xmlns:a16="http://schemas.microsoft.com/office/drawing/2014/main" id="{8C3A6942-3DFB-4640-A453-616081B1BCAC}"/>
                </a:ext>
              </a:extLst>
            </p:cNvPr>
            <p:cNvSpPr/>
            <p:nvPr/>
          </p:nvSpPr>
          <p:spPr>
            <a:xfrm>
              <a:off x="1364761" y="3628250"/>
              <a:ext cx="109856" cy="10300"/>
            </a:xfrm>
            <a:custGeom>
              <a:avLst/>
              <a:gdLst>
                <a:gd name="connsiteX0" fmla="*/ 104706 w 109856"/>
                <a:gd name="connsiteY0" fmla="*/ 10301 h 10300"/>
                <a:gd name="connsiteX1" fmla="*/ 109857 w 109856"/>
                <a:gd name="connsiteY1" fmla="*/ 5150 h 10300"/>
                <a:gd name="connsiteX2" fmla="*/ 104706 w 109856"/>
                <a:gd name="connsiteY2" fmla="*/ 0 h 10300"/>
                <a:gd name="connsiteX3" fmla="*/ 5150 w 109856"/>
                <a:gd name="connsiteY3" fmla="*/ 0 h 10300"/>
                <a:gd name="connsiteX4" fmla="*/ 0 w 109856"/>
                <a:gd name="connsiteY4" fmla="*/ 5150 h 10300"/>
                <a:gd name="connsiteX5" fmla="*/ 5150 w 109856"/>
                <a:gd name="connsiteY5" fmla="*/ 10301 h 10300"/>
                <a:gd name="connsiteX6" fmla="*/ 104706 w 109856"/>
                <a:gd name="connsiteY6" fmla="*/ 10301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56" h="10300">
                  <a:moveTo>
                    <a:pt x="104706" y="10301"/>
                  </a:moveTo>
                  <a:cubicBezTo>
                    <a:pt x="107539" y="10301"/>
                    <a:pt x="109857" y="7983"/>
                    <a:pt x="109857" y="5150"/>
                  </a:cubicBezTo>
                  <a:cubicBezTo>
                    <a:pt x="109857" y="2318"/>
                    <a:pt x="107539" y="0"/>
                    <a:pt x="104706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04706" y="10301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orma libre: forma 88">
              <a:extLst>
                <a:ext uri="{FF2B5EF4-FFF2-40B4-BE49-F238E27FC236}">
                  <a16:creationId xmlns:a16="http://schemas.microsoft.com/office/drawing/2014/main" id="{2565ED19-6564-4C6C-8285-556A8AEDAB26}"/>
                </a:ext>
              </a:extLst>
            </p:cNvPr>
            <p:cNvSpPr/>
            <p:nvPr/>
          </p:nvSpPr>
          <p:spPr>
            <a:xfrm>
              <a:off x="1173838" y="3537552"/>
              <a:ext cx="378395" cy="378652"/>
            </a:xfrm>
            <a:custGeom>
              <a:avLst/>
              <a:gdLst>
                <a:gd name="connsiteX0" fmla="*/ 361502 w 378395"/>
                <a:gd name="connsiteY0" fmla="*/ 0 h 378652"/>
                <a:gd name="connsiteX1" fmla="*/ 130200 w 378395"/>
                <a:gd name="connsiteY1" fmla="*/ 0 h 378652"/>
                <a:gd name="connsiteX2" fmla="*/ 113256 w 378395"/>
                <a:gd name="connsiteY2" fmla="*/ 16945 h 378652"/>
                <a:gd name="connsiteX3" fmla="*/ 113256 w 378395"/>
                <a:gd name="connsiteY3" fmla="*/ 122938 h 378652"/>
                <a:gd name="connsiteX4" fmla="*/ 118406 w 378395"/>
                <a:gd name="connsiteY4" fmla="*/ 128089 h 378652"/>
                <a:gd name="connsiteX5" fmla="*/ 123557 w 378395"/>
                <a:gd name="connsiteY5" fmla="*/ 122938 h 378652"/>
                <a:gd name="connsiteX6" fmla="*/ 123557 w 378395"/>
                <a:gd name="connsiteY6" fmla="*/ 16945 h 378652"/>
                <a:gd name="connsiteX7" fmla="*/ 130200 w 378395"/>
                <a:gd name="connsiteY7" fmla="*/ 10301 h 378652"/>
                <a:gd name="connsiteX8" fmla="*/ 361502 w 378395"/>
                <a:gd name="connsiteY8" fmla="*/ 10301 h 378652"/>
                <a:gd name="connsiteX9" fmla="*/ 368146 w 378395"/>
                <a:gd name="connsiteY9" fmla="*/ 16945 h 378652"/>
                <a:gd name="connsiteX10" fmla="*/ 368146 w 378395"/>
                <a:gd name="connsiteY10" fmla="*/ 173515 h 378652"/>
                <a:gd name="connsiteX11" fmla="*/ 361502 w 378395"/>
                <a:gd name="connsiteY11" fmla="*/ 180159 h 378652"/>
                <a:gd name="connsiteX12" fmla="*/ 342137 w 378395"/>
                <a:gd name="connsiteY12" fmla="*/ 180159 h 378652"/>
                <a:gd name="connsiteX13" fmla="*/ 335132 w 378395"/>
                <a:gd name="connsiteY13" fmla="*/ 187163 h 378652"/>
                <a:gd name="connsiteX14" fmla="*/ 335132 w 378395"/>
                <a:gd name="connsiteY14" fmla="*/ 210546 h 378652"/>
                <a:gd name="connsiteX15" fmla="*/ 306754 w 378395"/>
                <a:gd name="connsiteY15" fmla="*/ 182167 h 378652"/>
                <a:gd name="connsiteX16" fmla="*/ 301810 w 378395"/>
                <a:gd name="connsiteY16" fmla="*/ 180159 h 378652"/>
                <a:gd name="connsiteX17" fmla="*/ 279354 w 378395"/>
                <a:gd name="connsiteY17" fmla="*/ 180159 h 378652"/>
                <a:gd name="connsiteX18" fmla="*/ 279354 w 378395"/>
                <a:gd name="connsiteY18" fmla="*/ 160948 h 378652"/>
                <a:gd name="connsiteX19" fmla="*/ 262307 w 378395"/>
                <a:gd name="connsiteY19" fmla="*/ 143900 h 378652"/>
                <a:gd name="connsiteX20" fmla="*/ 17048 w 378395"/>
                <a:gd name="connsiteY20" fmla="*/ 143900 h 378652"/>
                <a:gd name="connsiteX21" fmla="*/ 0 w 378395"/>
                <a:gd name="connsiteY21" fmla="*/ 160948 h 378652"/>
                <a:gd name="connsiteX22" fmla="*/ 0 w 378395"/>
                <a:gd name="connsiteY22" fmla="*/ 327355 h 378652"/>
                <a:gd name="connsiteX23" fmla="*/ 17048 w 378395"/>
                <a:gd name="connsiteY23" fmla="*/ 344403 h 378652"/>
                <a:gd name="connsiteX24" fmla="*/ 55778 w 378395"/>
                <a:gd name="connsiteY24" fmla="*/ 344403 h 378652"/>
                <a:gd name="connsiteX25" fmla="*/ 55778 w 378395"/>
                <a:gd name="connsiteY25" fmla="*/ 371854 h 378652"/>
                <a:gd name="connsiteX26" fmla="*/ 60001 w 378395"/>
                <a:gd name="connsiteY26" fmla="*/ 378138 h 378652"/>
                <a:gd name="connsiteX27" fmla="*/ 62628 w 378395"/>
                <a:gd name="connsiteY27" fmla="*/ 378653 h 378652"/>
                <a:gd name="connsiteX28" fmla="*/ 67469 w 378395"/>
                <a:gd name="connsiteY28" fmla="*/ 376644 h 378652"/>
                <a:gd name="connsiteX29" fmla="*/ 99762 w 378395"/>
                <a:gd name="connsiteY29" fmla="*/ 344351 h 378652"/>
                <a:gd name="connsiteX30" fmla="*/ 206168 w 378395"/>
                <a:gd name="connsiteY30" fmla="*/ 344351 h 378652"/>
                <a:gd name="connsiteX31" fmla="*/ 211318 w 378395"/>
                <a:gd name="connsiteY31" fmla="*/ 339201 h 378652"/>
                <a:gd name="connsiteX32" fmla="*/ 206168 w 378395"/>
                <a:gd name="connsiteY32" fmla="*/ 334051 h 378652"/>
                <a:gd name="connsiteX33" fmla="*/ 98268 w 378395"/>
                <a:gd name="connsiteY33" fmla="*/ 334051 h 378652"/>
                <a:gd name="connsiteX34" fmla="*/ 93530 w 378395"/>
                <a:gd name="connsiteY34" fmla="*/ 336008 h 378652"/>
                <a:gd name="connsiteX35" fmla="*/ 66130 w 378395"/>
                <a:gd name="connsiteY35" fmla="*/ 363408 h 378652"/>
                <a:gd name="connsiteX36" fmla="*/ 66130 w 378395"/>
                <a:gd name="connsiteY36" fmla="*/ 340746 h 378652"/>
                <a:gd name="connsiteX37" fmla="*/ 59435 w 378395"/>
                <a:gd name="connsiteY37" fmla="*/ 334051 h 378652"/>
                <a:gd name="connsiteX38" fmla="*/ 17099 w 378395"/>
                <a:gd name="connsiteY38" fmla="*/ 334051 h 378652"/>
                <a:gd name="connsiteX39" fmla="*/ 10352 w 378395"/>
                <a:gd name="connsiteY39" fmla="*/ 327304 h 378652"/>
                <a:gd name="connsiteX40" fmla="*/ 10352 w 378395"/>
                <a:gd name="connsiteY40" fmla="*/ 160897 h 378652"/>
                <a:gd name="connsiteX41" fmla="*/ 17099 w 378395"/>
                <a:gd name="connsiteY41" fmla="*/ 154149 h 378652"/>
                <a:gd name="connsiteX42" fmla="*/ 262358 w 378395"/>
                <a:gd name="connsiteY42" fmla="*/ 154149 h 378652"/>
                <a:gd name="connsiteX43" fmla="*/ 269105 w 378395"/>
                <a:gd name="connsiteY43" fmla="*/ 160897 h 378652"/>
                <a:gd name="connsiteX44" fmla="*/ 269105 w 378395"/>
                <a:gd name="connsiteY44" fmla="*/ 327304 h 378652"/>
                <a:gd name="connsiteX45" fmla="*/ 262358 w 378395"/>
                <a:gd name="connsiteY45" fmla="*/ 334051 h 378652"/>
                <a:gd name="connsiteX46" fmla="*/ 240881 w 378395"/>
                <a:gd name="connsiteY46" fmla="*/ 334051 h 378652"/>
                <a:gd name="connsiteX47" fmla="*/ 235731 w 378395"/>
                <a:gd name="connsiteY47" fmla="*/ 339201 h 378652"/>
                <a:gd name="connsiteX48" fmla="*/ 240881 w 378395"/>
                <a:gd name="connsiteY48" fmla="*/ 344351 h 378652"/>
                <a:gd name="connsiteX49" fmla="*/ 262358 w 378395"/>
                <a:gd name="connsiteY49" fmla="*/ 344351 h 378652"/>
                <a:gd name="connsiteX50" fmla="*/ 279406 w 378395"/>
                <a:gd name="connsiteY50" fmla="*/ 327304 h 378652"/>
                <a:gd name="connsiteX51" fmla="*/ 279406 w 378395"/>
                <a:gd name="connsiteY51" fmla="*/ 190356 h 378652"/>
                <a:gd name="connsiteX52" fmla="*/ 300471 w 378395"/>
                <a:gd name="connsiteY52" fmla="*/ 190356 h 378652"/>
                <a:gd name="connsiteX53" fmla="*/ 333999 w 378395"/>
                <a:gd name="connsiteY53" fmla="*/ 223885 h 378652"/>
                <a:gd name="connsiteX54" fmla="*/ 338737 w 378395"/>
                <a:gd name="connsiteY54" fmla="*/ 225842 h 378652"/>
                <a:gd name="connsiteX55" fmla="*/ 341313 w 378395"/>
                <a:gd name="connsiteY55" fmla="*/ 225327 h 378652"/>
                <a:gd name="connsiteX56" fmla="*/ 345433 w 378395"/>
                <a:gd name="connsiteY56" fmla="*/ 219147 h 378652"/>
                <a:gd name="connsiteX57" fmla="*/ 345433 w 378395"/>
                <a:gd name="connsiteY57" fmla="*/ 190356 h 378652"/>
                <a:gd name="connsiteX58" fmla="*/ 361450 w 378395"/>
                <a:gd name="connsiteY58" fmla="*/ 190356 h 378652"/>
                <a:gd name="connsiteX59" fmla="*/ 378395 w 378395"/>
                <a:gd name="connsiteY59" fmla="*/ 173412 h 378652"/>
                <a:gd name="connsiteX60" fmla="*/ 378395 w 378395"/>
                <a:gd name="connsiteY60" fmla="*/ 16842 h 378652"/>
                <a:gd name="connsiteX61" fmla="*/ 361502 w 378395"/>
                <a:gd name="connsiteY61" fmla="*/ 0 h 37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395" h="378652">
                  <a:moveTo>
                    <a:pt x="361502" y="0"/>
                  </a:moveTo>
                  <a:lnTo>
                    <a:pt x="130200" y="0"/>
                  </a:lnTo>
                  <a:cubicBezTo>
                    <a:pt x="120827" y="0"/>
                    <a:pt x="113256" y="7623"/>
                    <a:pt x="113256" y="16945"/>
                  </a:cubicBezTo>
                  <a:lnTo>
                    <a:pt x="113256" y="122938"/>
                  </a:lnTo>
                  <a:cubicBezTo>
                    <a:pt x="113256" y="125771"/>
                    <a:pt x="115573" y="128089"/>
                    <a:pt x="118406" y="128089"/>
                  </a:cubicBezTo>
                  <a:cubicBezTo>
                    <a:pt x="121239" y="128089"/>
                    <a:pt x="123557" y="125771"/>
                    <a:pt x="123557" y="122938"/>
                  </a:cubicBezTo>
                  <a:lnTo>
                    <a:pt x="123557" y="16945"/>
                  </a:lnTo>
                  <a:cubicBezTo>
                    <a:pt x="123557" y="13288"/>
                    <a:pt x="126544" y="10301"/>
                    <a:pt x="130200" y="10301"/>
                  </a:cubicBezTo>
                  <a:lnTo>
                    <a:pt x="361502" y="10301"/>
                  </a:lnTo>
                  <a:cubicBezTo>
                    <a:pt x="365159" y="10301"/>
                    <a:pt x="368146" y="13288"/>
                    <a:pt x="368146" y="16945"/>
                  </a:cubicBezTo>
                  <a:lnTo>
                    <a:pt x="368146" y="173515"/>
                  </a:lnTo>
                  <a:cubicBezTo>
                    <a:pt x="368146" y="177171"/>
                    <a:pt x="365159" y="180159"/>
                    <a:pt x="361502" y="180159"/>
                  </a:cubicBezTo>
                  <a:lnTo>
                    <a:pt x="342137" y="180159"/>
                  </a:lnTo>
                  <a:cubicBezTo>
                    <a:pt x="338274" y="180159"/>
                    <a:pt x="335132" y="183300"/>
                    <a:pt x="335132" y="187163"/>
                  </a:cubicBezTo>
                  <a:lnTo>
                    <a:pt x="335132" y="210546"/>
                  </a:lnTo>
                  <a:lnTo>
                    <a:pt x="306754" y="182167"/>
                  </a:lnTo>
                  <a:cubicBezTo>
                    <a:pt x="305415" y="180880"/>
                    <a:pt x="303664" y="180159"/>
                    <a:pt x="301810" y="180159"/>
                  </a:cubicBezTo>
                  <a:lnTo>
                    <a:pt x="279354" y="180159"/>
                  </a:lnTo>
                  <a:lnTo>
                    <a:pt x="279354" y="160948"/>
                  </a:lnTo>
                  <a:cubicBezTo>
                    <a:pt x="279354" y="151574"/>
                    <a:pt x="271732" y="143900"/>
                    <a:pt x="262307" y="143900"/>
                  </a:cubicBezTo>
                  <a:lnTo>
                    <a:pt x="17048" y="143900"/>
                  </a:lnTo>
                  <a:cubicBezTo>
                    <a:pt x="7674" y="143900"/>
                    <a:pt x="0" y="151523"/>
                    <a:pt x="0" y="160948"/>
                  </a:cubicBezTo>
                  <a:lnTo>
                    <a:pt x="0" y="327355"/>
                  </a:lnTo>
                  <a:cubicBezTo>
                    <a:pt x="0" y="336729"/>
                    <a:pt x="7623" y="344403"/>
                    <a:pt x="17048" y="344403"/>
                  </a:cubicBezTo>
                  <a:lnTo>
                    <a:pt x="55778" y="344403"/>
                  </a:lnTo>
                  <a:lnTo>
                    <a:pt x="55778" y="371854"/>
                  </a:lnTo>
                  <a:cubicBezTo>
                    <a:pt x="55778" y="374635"/>
                    <a:pt x="57426" y="377107"/>
                    <a:pt x="60001" y="378138"/>
                  </a:cubicBezTo>
                  <a:cubicBezTo>
                    <a:pt x="60825" y="378498"/>
                    <a:pt x="61752" y="378653"/>
                    <a:pt x="62628" y="378653"/>
                  </a:cubicBezTo>
                  <a:cubicBezTo>
                    <a:pt x="64379" y="378653"/>
                    <a:pt x="66130" y="377983"/>
                    <a:pt x="67469" y="376644"/>
                  </a:cubicBezTo>
                  <a:lnTo>
                    <a:pt x="99762" y="344351"/>
                  </a:lnTo>
                  <a:lnTo>
                    <a:pt x="206168" y="344351"/>
                  </a:lnTo>
                  <a:cubicBezTo>
                    <a:pt x="209001" y="344351"/>
                    <a:pt x="211318" y="342034"/>
                    <a:pt x="211318" y="339201"/>
                  </a:cubicBezTo>
                  <a:cubicBezTo>
                    <a:pt x="211318" y="336368"/>
                    <a:pt x="209001" y="334051"/>
                    <a:pt x="206168" y="334051"/>
                  </a:cubicBezTo>
                  <a:lnTo>
                    <a:pt x="98268" y="334051"/>
                  </a:lnTo>
                  <a:cubicBezTo>
                    <a:pt x="96466" y="334051"/>
                    <a:pt x="94818" y="334720"/>
                    <a:pt x="93530" y="336008"/>
                  </a:cubicBezTo>
                  <a:lnTo>
                    <a:pt x="66130" y="363408"/>
                  </a:lnTo>
                  <a:lnTo>
                    <a:pt x="66130" y="340746"/>
                  </a:lnTo>
                  <a:cubicBezTo>
                    <a:pt x="66130" y="337038"/>
                    <a:pt x="63143" y="334051"/>
                    <a:pt x="59435" y="334051"/>
                  </a:cubicBezTo>
                  <a:lnTo>
                    <a:pt x="17099" y="334051"/>
                  </a:lnTo>
                  <a:cubicBezTo>
                    <a:pt x="13391" y="334051"/>
                    <a:pt x="10352" y="331012"/>
                    <a:pt x="10352" y="327304"/>
                  </a:cubicBezTo>
                  <a:lnTo>
                    <a:pt x="10352" y="160897"/>
                  </a:lnTo>
                  <a:cubicBezTo>
                    <a:pt x="10352" y="157188"/>
                    <a:pt x="13391" y="154149"/>
                    <a:pt x="17099" y="154149"/>
                  </a:cubicBezTo>
                  <a:lnTo>
                    <a:pt x="262358" y="154149"/>
                  </a:lnTo>
                  <a:cubicBezTo>
                    <a:pt x="266066" y="154149"/>
                    <a:pt x="269105" y="157188"/>
                    <a:pt x="269105" y="160897"/>
                  </a:cubicBezTo>
                  <a:lnTo>
                    <a:pt x="269105" y="327304"/>
                  </a:lnTo>
                  <a:cubicBezTo>
                    <a:pt x="269105" y="331012"/>
                    <a:pt x="266066" y="334051"/>
                    <a:pt x="262358" y="334051"/>
                  </a:cubicBezTo>
                  <a:lnTo>
                    <a:pt x="240881" y="334051"/>
                  </a:lnTo>
                  <a:cubicBezTo>
                    <a:pt x="238048" y="334051"/>
                    <a:pt x="235731" y="336368"/>
                    <a:pt x="235731" y="339201"/>
                  </a:cubicBezTo>
                  <a:cubicBezTo>
                    <a:pt x="235731" y="342034"/>
                    <a:pt x="238048" y="344351"/>
                    <a:pt x="240881" y="344351"/>
                  </a:cubicBezTo>
                  <a:lnTo>
                    <a:pt x="262358" y="344351"/>
                  </a:lnTo>
                  <a:cubicBezTo>
                    <a:pt x="271732" y="344351"/>
                    <a:pt x="279406" y="336729"/>
                    <a:pt x="279406" y="327304"/>
                  </a:cubicBezTo>
                  <a:lnTo>
                    <a:pt x="279406" y="190356"/>
                  </a:lnTo>
                  <a:lnTo>
                    <a:pt x="300471" y="190356"/>
                  </a:lnTo>
                  <a:lnTo>
                    <a:pt x="333999" y="223885"/>
                  </a:lnTo>
                  <a:cubicBezTo>
                    <a:pt x="335287" y="225173"/>
                    <a:pt x="336986" y="225842"/>
                    <a:pt x="338737" y="225842"/>
                  </a:cubicBezTo>
                  <a:cubicBezTo>
                    <a:pt x="339613" y="225842"/>
                    <a:pt x="340489" y="225688"/>
                    <a:pt x="341313" y="225327"/>
                  </a:cubicBezTo>
                  <a:cubicBezTo>
                    <a:pt x="343836" y="224297"/>
                    <a:pt x="345433" y="221876"/>
                    <a:pt x="345433" y="219147"/>
                  </a:cubicBezTo>
                  <a:lnTo>
                    <a:pt x="345433" y="190356"/>
                  </a:lnTo>
                  <a:lnTo>
                    <a:pt x="361450" y="190356"/>
                  </a:lnTo>
                  <a:cubicBezTo>
                    <a:pt x="370824" y="190356"/>
                    <a:pt x="378395" y="182734"/>
                    <a:pt x="378395" y="173412"/>
                  </a:cubicBezTo>
                  <a:lnTo>
                    <a:pt x="378395" y="16842"/>
                  </a:lnTo>
                  <a:cubicBezTo>
                    <a:pt x="378447" y="7623"/>
                    <a:pt x="370824" y="0"/>
                    <a:pt x="361502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90" name="Gráfico 162">
            <a:extLst>
              <a:ext uri="{FF2B5EF4-FFF2-40B4-BE49-F238E27FC236}">
                <a16:creationId xmlns:a16="http://schemas.microsoft.com/office/drawing/2014/main" id="{15D96C03-A363-47C4-94F5-F111EC57EC4E}"/>
              </a:ext>
            </a:extLst>
          </p:cNvPr>
          <p:cNvGrpSpPr/>
          <p:nvPr/>
        </p:nvGrpSpPr>
        <p:grpSpPr>
          <a:xfrm>
            <a:off x="1829682" y="3507835"/>
            <a:ext cx="281723" cy="437108"/>
            <a:chOff x="1829682" y="3507835"/>
            <a:chExt cx="281723" cy="437108"/>
          </a:xfrm>
          <a:solidFill>
            <a:srgbClr val="6785C1"/>
          </a:solidFill>
        </p:grpSpPr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67F511E8-C0E1-4835-AA3C-CD69813F9EA4}"/>
                </a:ext>
              </a:extLst>
            </p:cNvPr>
            <p:cNvSpPr/>
            <p:nvPr/>
          </p:nvSpPr>
          <p:spPr>
            <a:xfrm>
              <a:off x="1914559" y="3786313"/>
              <a:ext cx="109856" cy="10300"/>
            </a:xfrm>
            <a:custGeom>
              <a:avLst/>
              <a:gdLst>
                <a:gd name="connsiteX0" fmla="*/ 104706 w 109856"/>
                <a:gd name="connsiteY0" fmla="*/ 0 h 10300"/>
                <a:gd name="connsiteX1" fmla="*/ 5150 w 109856"/>
                <a:gd name="connsiteY1" fmla="*/ 0 h 10300"/>
                <a:gd name="connsiteX2" fmla="*/ 0 w 109856"/>
                <a:gd name="connsiteY2" fmla="*/ 5150 h 10300"/>
                <a:gd name="connsiteX3" fmla="*/ 5150 w 109856"/>
                <a:gd name="connsiteY3" fmla="*/ 10301 h 10300"/>
                <a:gd name="connsiteX4" fmla="*/ 104706 w 109856"/>
                <a:gd name="connsiteY4" fmla="*/ 10301 h 10300"/>
                <a:gd name="connsiteX5" fmla="*/ 109857 w 109856"/>
                <a:gd name="connsiteY5" fmla="*/ 5150 h 10300"/>
                <a:gd name="connsiteX6" fmla="*/ 104706 w 109856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56" h="10300">
                  <a:moveTo>
                    <a:pt x="104706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04706" y="10301"/>
                  </a:lnTo>
                  <a:cubicBezTo>
                    <a:pt x="107539" y="10301"/>
                    <a:pt x="109857" y="7983"/>
                    <a:pt x="109857" y="5150"/>
                  </a:cubicBezTo>
                  <a:cubicBezTo>
                    <a:pt x="109857" y="2318"/>
                    <a:pt x="107539" y="0"/>
                    <a:pt x="104706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orma libre: forma 91">
              <a:extLst>
                <a:ext uri="{FF2B5EF4-FFF2-40B4-BE49-F238E27FC236}">
                  <a16:creationId xmlns:a16="http://schemas.microsoft.com/office/drawing/2014/main" id="{1C8DEE8E-71D0-408E-924A-2A487EB76A28}"/>
                </a:ext>
              </a:extLst>
            </p:cNvPr>
            <p:cNvSpPr/>
            <p:nvPr/>
          </p:nvSpPr>
          <p:spPr>
            <a:xfrm>
              <a:off x="1914971" y="3720131"/>
              <a:ext cx="109856" cy="10300"/>
            </a:xfrm>
            <a:custGeom>
              <a:avLst/>
              <a:gdLst>
                <a:gd name="connsiteX0" fmla="*/ 104706 w 109856"/>
                <a:gd name="connsiteY0" fmla="*/ 0 h 10300"/>
                <a:gd name="connsiteX1" fmla="*/ 5150 w 109856"/>
                <a:gd name="connsiteY1" fmla="*/ 0 h 10300"/>
                <a:gd name="connsiteX2" fmla="*/ 0 w 109856"/>
                <a:gd name="connsiteY2" fmla="*/ 5150 h 10300"/>
                <a:gd name="connsiteX3" fmla="*/ 5150 w 109856"/>
                <a:gd name="connsiteY3" fmla="*/ 10301 h 10300"/>
                <a:gd name="connsiteX4" fmla="*/ 104706 w 109856"/>
                <a:gd name="connsiteY4" fmla="*/ 10301 h 10300"/>
                <a:gd name="connsiteX5" fmla="*/ 109857 w 109856"/>
                <a:gd name="connsiteY5" fmla="*/ 5150 h 10300"/>
                <a:gd name="connsiteX6" fmla="*/ 104706 w 109856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56" h="10300">
                  <a:moveTo>
                    <a:pt x="104706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04706" y="10301"/>
                  </a:lnTo>
                  <a:cubicBezTo>
                    <a:pt x="107539" y="10301"/>
                    <a:pt x="109857" y="7983"/>
                    <a:pt x="109857" y="5150"/>
                  </a:cubicBezTo>
                  <a:cubicBezTo>
                    <a:pt x="109857" y="2318"/>
                    <a:pt x="107591" y="0"/>
                    <a:pt x="104706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orma libre: forma 92">
              <a:extLst>
                <a:ext uri="{FF2B5EF4-FFF2-40B4-BE49-F238E27FC236}">
                  <a16:creationId xmlns:a16="http://schemas.microsoft.com/office/drawing/2014/main" id="{BCC59B60-1E0D-4737-A607-8EFF6E41CBDC}"/>
                </a:ext>
              </a:extLst>
            </p:cNvPr>
            <p:cNvSpPr/>
            <p:nvPr/>
          </p:nvSpPr>
          <p:spPr>
            <a:xfrm>
              <a:off x="1924190" y="3753197"/>
              <a:ext cx="91418" cy="10300"/>
            </a:xfrm>
            <a:custGeom>
              <a:avLst/>
              <a:gdLst>
                <a:gd name="connsiteX0" fmla="*/ 86268 w 91418"/>
                <a:gd name="connsiteY0" fmla="*/ 10301 h 10300"/>
                <a:gd name="connsiteX1" fmla="*/ 91418 w 91418"/>
                <a:gd name="connsiteY1" fmla="*/ 5150 h 10300"/>
                <a:gd name="connsiteX2" fmla="*/ 86268 w 91418"/>
                <a:gd name="connsiteY2" fmla="*/ 0 h 10300"/>
                <a:gd name="connsiteX3" fmla="*/ 5150 w 91418"/>
                <a:gd name="connsiteY3" fmla="*/ 0 h 10300"/>
                <a:gd name="connsiteX4" fmla="*/ 0 w 91418"/>
                <a:gd name="connsiteY4" fmla="*/ 5150 h 10300"/>
                <a:gd name="connsiteX5" fmla="*/ 5150 w 91418"/>
                <a:gd name="connsiteY5" fmla="*/ 10301 h 10300"/>
                <a:gd name="connsiteX6" fmla="*/ 86268 w 91418"/>
                <a:gd name="connsiteY6" fmla="*/ 10301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18" h="10300">
                  <a:moveTo>
                    <a:pt x="86268" y="10301"/>
                  </a:moveTo>
                  <a:cubicBezTo>
                    <a:pt x="89101" y="10301"/>
                    <a:pt x="91418" y="7983"/>
                    <a:pt x="91418" y="5150"/>
                  </a:cubicBezTo>
                  <a:cubicBezTo>
                    <a:pt x="91418" y="2318"/>
                    <a:pt x="89101" y="0"/>
                    <a:pt x="86268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86268" y="10301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orma libre: forma 93">
              <a:extLst>
                <a:ext uri="{FF2B5EF4-FFF2-40B4-BE49-F238E27FC236}">
                  <a16:creationId xmlns:a16="http://schemas.microsoft.com/office/drawing/2014/main" id="{27933D6E-3525-4871-82D0-2FFF18ECCCF0}"/>
                </a:ext>
              </a:extLst>
            </p:cNvPr>
            <p:cNvSpPr/>
            <p:nvPr/>
          </p:nvSpPr>
          <p:spPr>
            <a:xfrm>
              <a:off x="1829682" y="3507835"/>
              <a:ext cx="281723" cy="437108"/>
            </a:xfrm>
            <a:custGeom>
              <a:avLst/>
              <a:gdLst>
                <a:gd name="connsiteX0" fmla="*/ 276882 w 281723"/>
                <a:gd name="connsiteY0" fmla="*/ 107694 h 437108"/>
                <a:gd name="connsiteX1" fmla="*/ 173463 w 281723"/>
                <a:gd name="connsiteY1" fmla="*/ 4738 h 437108"/>
                <a:gd name="connsiteX2" fmla="*/ 162029 w 281723"/>
                <a:gd name="connsiteY2" fmla="*/ 0 h 437108"/>
                <a:gd name="connsiteX3" fmla="*/ 17202 w 281723"/>
                <a:gd name="connsiteY3" fmla="*/ 0 h 437108"/>
                <a:gd name="connsiteX4" fmla="*/ 0 w 281723"/>
                <a:gd name="connsiteY4" fmla="*/ 17202 h 437108"/>
                <a:gd name="connsiteX5" fmla="*/ 0 w 281723"/>
                <a:gd name="connsiteY5" fmla="*/ 419907 h 437108"/>
                <a:gd name="connsiteX6" fmla="*/ 17202 w 281723"/>
                <a:gd name="connsiteY6" fmla="*/ 437109 h 437108"/>
                <a:gd name="connsiteX7" fmla="*/ 165377 w 281723"/>
                <a:gd name="connsiteY7" fmla="*/ 437109 h 437108"/>
                <a:gd name="connsiteX8" fmla="*/ 170527 w 281723"/>
                <a:gd name="connsiteY8" fmla="*/ 431958 h 437108"/>
                <a:gd name="connsiteX9" fmla="*/ 165377 w 281723"/>
                <a:gd name="connsiteY9" fmla="*/ 426808 h 437108"/>
                <a:gd name="connsiteX10" fmla="*/ 17202 w 281723"/>
                <a:gd name="connsiteY10" fmla="*/ 426808 h 437108"/>
                <a:gd name="connsiteX11" fmla="*/ 10301 w 281723"/>
                <a:gd name="connsiteY11" fmla="*/ 419907 h 437108"/>
                <a:gd name="connsiteX12" fmla="*/ 10301 w 281723"/>
                <a:gd name="connsiteY12" fmla="*/ 17202 h 437108"/>
                <a:gd name="connsiteX13" fmla="*/ 17202 w 281723"/>
                <a:gd name="connsiteY13" fmla="*/ 10301 h 437108"/>
                <a:gd name="connsiteX14" fmla="*/ 161463 w 281723"/>
                <a:gd name="connsiteY14" fmla="*/ 10301 h 437108"/>
                <a:gd name="connsiteX15" fmla="*/ 161463 w 281723"/>
                <a:gd name="connsiteY15" fmla="*/ 103110 h 437108"/>
                <a:gd name="connsiteX16" fmla="*/ 178098 w 281723"/>
                <a:gd name="connsiteY16" fmla="*/ 119745 h 437108"/>
                <a:gd name="connsiteX17" fmla="*/ 271423 w 281723"/>
                <a:gd name="connsiteY17" fmla="*/ 119745 h 437108"/>
                <a:gd name="connsiteX18" fmla="*/ 271423 w 281723"/>
                <a:gd name="connsiteY18" fmla="*/ 419907 h 437108"/>
                <a:gd name="connsiteX19" fmla="*/ 264521 w 281723"/>
                <a:gd name="connsiteY19" fmla="*/ 426808 h 437108"/>
                <a:gd name="connsiteX20" fmla="*/ 227078 w 281723"/>
                <a:gd name="connsiteY20" fmla="*/ 426808 h 437108"/>
                <a:gd name="connsiteX21" fmla="*/ 221928 w 281723"/>
                <a:gd name="connsiteY21" fmla="*/ 431958 h 437108"/>
                <a:gd name="connsiteX22" fmla="*/ 227078 w 281723"/>
                <a:gd name="connsiteY22" fmla="*/ 437109 h 437108"/>
                <a:gd name="connsiteX23" fmla="*/ 264521 w 281723"/>
                <a:gd name="connsiteY23" fmla="*/ 437109 h 437108"/>
                <a:gd name="connsiteX24" fmla="*/ 281723 w 281723"/>
                <a:gd name="connsiteY24" fmla="*/ 419907 h 437108"/>
                <a:gd name="connsiteX25" fmla="*/ 281723 w 281723"/>
                <a:gd name="connsiteY25" fmla="*/ 119230 h 437108"/>
                <a:gd name="connsiteX26" fmla="*/ 276882 w 281723"/>
                <a:gd name="connsiteY26" fmla="*/ 107694 h 437108"/>
                <a:gd name="connsiteX27" fmla="*/ 171764 w 281723"/>
                <a:gd name="connsiteY27" fmla="*/ 103161 h 437108"/>
                <a:gd name="connsiteX28" fmla="*/ 171764 w 281723"/>
                <a:gd name="connsiteY28" fmla="*/ 17563 h 437108"/>
                <a:gd name="connsiteX29" fmla="*/ 264058 w 281723"/>
                <a:gd name="connsiteY29" fmla="*/ 109445 h 437108"/>
                <a:gd name="connsiteX30" fmla="*/ 178098 w 281723"/>
                <a:gd name="connsiteY30" fmla="*/ 109445 h 437108"/>
                <a:gd name="connsiteX31" fmla="*/ 171764 w 281723"/>
                <a:gd name="connsiteY31" fmla="*/ 103161 h 43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1723" h="437108">
                  <a:moveTo>
                    <a:pt x="276882" y="107694"/>
                  </a:moveTo>
                  <a:lnTo>
                    <a:pt x="173463" y="4738"/>
                  </a:lnTo>
                  <a:cubicBezTo>
                    <a:pt x="170425" y="1700"/>
                    <a:pt x="166356" y="0"/>
                    <a:pt x="162029" y="0"/>
                  </a:cubicBezTo>
                  <a:lnTo>
                    <a:pt x="17202" y="0"/>
                  </a:lnTo>
                  <a:cubicBezTo>
                    <a:pt x="7726" y="0"/>
                    <a:pt x="0" y="7726"/>
                    <a:pt x="0" y="17202"/>
                  </a:cubicBezTo>
                  <a:lnTo>
                    <a:pt x="0" y="419907"/>
                  </a:lnTo>
                  <a:cubicBezTo>
                    <a:pt x="0" y="429383"/>
                    <a:pt x="7726" y="437109"/>
                    <a:pt x="17202" y="437109"/>
                  </a:cubicBezTo>
                  <a:lnTo>
                    <a:pt x="165377" y="437109"/>
                  </a:lnTo>
                  <a:cubicBezTo>
                    <a:pt x="168210" y="437109"/>
                    <a:pt x="170527" y="434791"/>
                    <a:pt x="170527" y="431958"/>
                  </a:cubicBezTo>
                  <a:cubicBezTo>
                    <a:pt x="170527" y="429126"/>
                    <a:pt x="168210" y="426808"/>
                    <a:pt x="165377" y="426808"/>
                  </a:cubicBezTo>
                  <a:lnTo>
                    <a:pt x="17202" y="426808"/>
                  </a:lnTo>
                  <a:cubicBezTo>
                    <a:pt x="13391" y="426808"/>
                    <a:pt x="10301" y="423718"/>
                    <a:pt x="10301" y="419907"/>
                  </a:cubicBezTo>
                  <a:lnTo>
                    <a:pt x="10301" y="17202"/>
                  </a:lnTo>
                  <a:cubicBezTo>
                    <a:pt x="10301" y="13391"/>
                    <a:pt x="13391" y="10301"/>
                    <a:pt x="17202" y="10301"/>
                  </a:cubicBezTo>
                  <a:lnTo>
                    <a:pt x="161463" y="10301"/>
                  </a:lnTo>
                  <a:lnTo>
                    <a:pt x="161463" y="103110"/>
                  </a:lnTo>
                  <a:cubicBezTo>
                    <a:pt x="161463" y="112277"/>
                    <a:pt x="168931" y="119745"/>
                    <a:pt x="178098" y="119745"/>
                  </a:cubicBezTo>
                  <a:lnTo>
                    <a:pt x="271423" y="119745"/>
                  </a:lnTo>
                  <a:lnTo>
                    <a:pt x="271423" y="419907"/>
                  </a:lnTo>
                  <a:cubicBezTo>
                    <a:pt x="271423" y="423718"/>
                    <a:pt x="268332" y="426808"/>
                    <a:pt x="264521" y="426808"/>
                  </a:cubicBezTo>
                  <a:lnTo>
                    <a:pt x="227078" y="426808"/>
                  </a:lnTo>
                  <a:cubicBezTo>
                    <a:pt x="224246" y="426808"/>
                    <a:pt x="221928" y="429126"/>
                    <a:pt x="221928" y="431958"/>
                  </a:cubicBezTo>
                  <a:cubicBezTo>
                    <a:pt x="221928" y="434791"/>
                    <a:pt x="224246" y="437109"/>
                    <a:pt x="227078" y="437109"/>
                  </a:cubicBezTo>
                  <a:lnTo>
                    <a:pt x="264521" y="437109"/>
                  </a:lnTo>
                  <a:cubicBezTo>
                    <a:pt x="273998" y="437109"/>
                    <a:pt x="281723" y="429383"/>
                    <a:pt x="281723" y="419907"/>
                  </a:cubicBezTo>
                  <a:lnTo>
                    <a:pt x="281723" y="119230"/>
                  </a:lnTo>
                  <a:cubicBezTo>
                    <a:pt x="281672" y="114904"/>
                    <a:pt x="279972" y="110784"/>
                    <a:pt x="276882" y="107694"/>
                  </a:cubicBezTo>
                  <a:close/>
                  <a:moveTo>
                    <a:pt x="171764" y="103161"/>
                  </a:moveTo>
                  <a:lnTo>
                    <a:pt x="171764" y="17563"/>
                  </a:lnTo>
                  <a:lnTo>
                    <a:pt x="264058" y="109445"/>
                  </a:lnTo>
                  <a:lnTo>
                    <a:pt x="178098" y="109445"/>
                  </a:lnTo>
                  <a:cubicBezTo>
                    <a:pt x="174596" y="109445"/>
                    <a:pt x="171764" y="106612"/>
                    <a:pt x="171764" y="103161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95" name="Gráfico 162">
            <a:extLst>
              <a:ext uri="{FF2B5EF4-FFF2-40B4-BE49-F238E27FC236}">
                <a16:creationId xmlns:a16="http://schemas.microsoft.com/office/drawing/2014/main" id="{1537605A-B80B-494D-BF1D-3C28630AAE90}"/>
              </a:ext>
            </a:extLst>
          </p:cNvPr>
          <p:cNvGrpSpPr/>
          <p:nvPr/>
        </p:nvGrpSpPr>
        <p:grpSpPr>
          <a:xfrm>
            <a:off x="2402554" y="3536780"/>
            <a:ext cx="378705" cy="378549"/>
            <a:chOff x="2402554" y="3536780"/>
            <a:chExt cx="378705" cy="378549"/>
          </a:xfrm>
          <a:solidFill>
            <a:srgbClr val="6785C1"/>
          </a:solidFill>
        </p:grpSpPr>
        <p:sp>
          <p:nvSpPr>
            <p:cNvPr id="96" name="Forma libre: forma 95">
              <a:extLst>
                <a:ext uri="{FF2B5EF4-FFF2-40B4-BE49-F238E27FC236}">
                  <a16:creationId xmlns:a16="http://schemas.microsoft.com/office/drawing/2014/main" id="{5BA9F16F-5B78-44E5-A2E0-87F3A4CE26DF}"/>
                </a:ext>
              </a:extLst>
            </p:cNvPr>
            <p:cNvSpPr/>
            <p:nvPr/>
          </p:nvSpPr>
          <p:spPr>
            <a:xfrm>
              <a:off x="2471825" y="3789918"/>
              <a:ext cx="89615" cy="10300"/>
            </a:xfrm>
            <a:custGeom>
              <a:avLst/>
              <a:gdLst>
                <a:gd name="connsiteX0" fmla="*/ 84465 w 89615"/>
                <a:gd name="connsiteY0" fmla="*/ 0 h 10300"/>
                <a:gd name="connsiteX1" fmla="*/ 5150 w 89615"/>
                <a:gd name="connsiteY1" fmla="*/ 0 h 10300"/>
                <a:gd name="connsiteX2" fmla="*/ 0 w 89615"/>
                <a:gd name="connsiteY2" fmla="*/ 5150 h 10300"/>
                <a:gd name="connsiteX3" fmla="*/ 5150 w 89615"/>
                <a:gd name="connsiteY3" fmla="*/ 10301 h 10300"/>
                <a:gd name="connsiteX4" fmla="*/ 84465 w 89615"/>
                <a:gd name="connsiteY4" fmla="*/ 10301 h 10300"/>
                <a:gd name="connsiteX5" fmla="*/ 89616 w 89615"/>
                <a:gd name="connsiteY5" fmla="*/ 5150 h 10300"/>
                <a:gd name="connsiteX6" fmla="*/ 84465 w 89615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15" h="10300">
                  <a:moveTo>
                    <a:pt x="84465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84465" y="10301"/>
                  </a:lnTo>
                  <a:cubicBezTo>
                    <a:pt x="87298" y="10301"/>
                    <a:pt x="89616" y="7983"/>
                    <a:pt x="89616" y="5150"/>
                  </a:cubicBezTo>
                  <a:cubicBezTo>
                    <a:pt x="89616" y="2318"/>
                    <a:pt x="87350" y="0"/>
                    <a:pt x="84465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orma libre: forma 96">
              <a:extLst>
                <a:ext uri="{FF2B5EF4-FFF2-40B4-BE49-F238E27FC236}">
                  <a16:creationId xmlns:a16="http://schemas.microsoft.com/office/drawing/2014/main" id="{B868BD67-D1C2-4A66-BADB-F9214FCD554A}"/>
                </a:ext>
              </a:extLst>
            </p:cNvPr>
            <p:cNvSpPr/>
            <p:nvPr/>
          </p:nvSpPr>
          <p:spPr>
            <a:xfrm>
              <a:off x="2472186" y="3737231"/>
              <a:ext cx="89615" cy="10300"/>
            </a:xfrm>
            <a:custGeom>
              <a:avLst/>
              <a:gdLst>
                <a:gd name="connsiteX0" fmla="*/ 84465 w 89615"/>
                <a:gd name="connsiteY0" fmla="*/ 0 h 10300"/>
                <a:gd name="connsiteX1" fmla="*/ 5150 w 89615"/>
                <a:gd name="connsiteY1" fmla="*/ 0 h 10300"/>
                <a:gd name="connsiteX2" fmla="*/ 0 w 89615"/>
                <a:gd name="connsiteY2" fmla="*/ 5150 h 10300"/>
                <a:gd name="connsiteX3" fmla="*/ 5150 w 89615"/>
                <a:gd name="connsiteY3" fmla="*/ 10301 h 10300"/>
                <a:gd name="connsiteX4" fmla="*/ 84465 w 89615"/>
                <a:gd name="connsiteY4" fmla="*/ 10301 h 10300"/>
                <a:gd name="connsiteX5" fmla="*/ 89616 w 89615"/>
                <a:gd name="connsiteY5" fmla="*/ 5150 h 10300"/>
                <a:gd name="connsiteX6" fmla="*/ 84465 w 89615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15" h="10300">
                  <a:moveTo>
                    <a:pt x="84465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84465" y="10301"/>
                  </a:lnTo>
                  <a:cubicBezTo>
                    <a:pt x="87298" y="10301"/>
                    <a:pt x="89616" y="7983"/>
                    <a:pt x="89616" y="5150"/>
                  </a:cubicBezTo>
                  <a:cubicBezTo>
                    <a:pt x="89616" y="2318"/>
                    <a:pt x="87350" y="0"/>
                    <a:pt x="84465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8" name="Forma libre: forma 97">
              <a:extLst>
                <a:ext uri="{FF2B5EF4-FFF2-40B4-BE49-F238E27FC236}">
                  <a16:creationId xmlns:a16="http://schemas.microsoft.com/office/drawing/2014/main" id="{0C1CBC27-0905-47C8-B4B3-44A5BD232B89}"/>
                </a:ext>
              </a:extLst>
            </p:cNvPr>
            <p:cNvSpPr/>
            <p:nvPr/>
          </p:nvSpPr>
          <p:spPr>
            <a:xfrm>
              <a:off x="2479551" y="3763600"/>
              <a:ext cx="74937" cy="10300"/>
            </a:xfrm>
            <a:custGeom>
              <a:avLst/>
              <a:gdLst>
                <a:gd name="connsiteX0" fmla="*/ 69787 w 74937"/>
                <a:gd name="connsiteY0" fmla="*/ 10301 h 10300"/>
                <a:gd name="connsiteX1" fmla="*/ 74937 w 74937"/>
                <a:gd name="connsiteY1" fmla="*/ 5150 h 10300"/>
                <a:gd name="connsiteX2" fmla="*/ 69787 w 74937"/>
                <a:gd name="connsiteY2" fmla="*/ 0 h 10300"/>
                <a:gd name="connsiteX3" fmla="*/ 5150 w 74937"/>
                <a:gd name="connsiteY3" fmla="*/ 0 h 10300"/>
                <a:gd name="connsiteX4" fmla="*/ 0 w 74937"/>
                <a:gd name="connsiteY4" fmla="*/ 5150 h 10300"/>
                <a:gd name="connsiteX5" fmla="*/ 5150 w 74937"/>
                <a:gd name="connsiteY5" fmla="*/ 10301 h 10300"/>
                <a:gd name="connsiteX6" fmla="*/ 69787 w 74937"/>
                <a:gd name="connsiteY6" fmla="*/ 10301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937" h="10300">
                  <a:moveTo>
                    <a:pt x="69787" y="10301"/>
                  </a:moveTo>
                  <a:cubicBezTo>
                    <a:pt x="72620" y="10301"/>
                    <a:pt x="74937" y="7983"/>
                    <a:pt x="74937" y="5150"/>
                  </a:cubicBezTo>
                  <a:cubicBezTo>
                    <a:pt x="74937" y="2318"/>
                    <a:pt x="72620" y="0"/>
                    <a:pt x="69787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69787" y="10301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9" name="Forma libre: forma 98">
              <a:extLst>
                <a:ext uri="{FF2B5EF4-FFF2-40B4-BE49-F238E27FC236}">
                  <a16:creationId xmlns:a16="http://schemas.microsoft.com/office/drawing/2014/main" id="{AFD07BC9-F9F3-4A93-B4F8-52FE1E4AB926}"/>
                </a:ext>
              </a:extLst>
            </p:cNvPr>
            <p:cNvSpPr/>
            <p:nvPr/>
          </p:nvSpPr>
          <p:spPr>
            <a:xfrm>
              <a:off x="2402554" y="3536780"/>
              <a:ext cx="378705" cy="378549"/>
            </a:xfrm>
            <a:custGeom>
              <a:avLst/>
              <a:gdLst>
                <a:gd name="connsiteX0" fmla="*/ 374635 w 378705"/>
                <a:gd name="connsiteY0" fmla="*/ 86062 h 378549"/>
                <a:gd name="connsiteX1" fmla="*/ 292281 w 378705"/>
                <a:gd name="connsiteY1" fmla="*/ 4069 h 378549"/>
                <a:gd name="connsiteX2" fmla="*/ 282393 w 378705"/>
                <a:gd name="connsiteY2" fmla="*/ 0 h 378549"/>
                <a:gd name="connsiteX3" fmla="*/ 167025 w 378705"/>
                <a:gd name="connsiteY3" fmla="*/ 0 h 378549"/>
                <a:gd name="connsiteX4" fmla="*/ 152295 w 378705"/>
                <a:gd name="connsiteY4" fmla="*/ 14730 h 378549"/>
                <a:gd name="connsiteX5" fmla="*/ 152295 w 378705"/>
                <a:gd name="connsiteY5" fmla="*/ 44602 h 378549"/>
                <a:gd name="connsiteX6" fmla="*/ 139986 w 378705"/>
                <a:gd name="connsiteY6" fmla="*/ 32344 h 378549"/>
                <a:gd name="connsiteX7" fmla="*/ 130097 w 378705"/>
                <a:gd name="connsiteY7" fmla="*/ 28275 h 378549"/>
                <a:gd name="connsiteX8" fmla="*/ 14730 w 378705"/>
                <a:gd name="connsiteY8" fmla="*/ 28275 h 378549"/>
                <a:gd name="connsiteX9" fmla="*/ 0 w 378705"/>
                <a:gd name="connsiteY9" fmla="*/ 43005 h 378549"/>
                <a:gd name="connsiteX10" fmla="*/ 0 w 378705"/>
                <a:gd name="connsiteY10" fmla="*/ 363820 h 378549"/>
                <a:gd name="connsiteX11" fmla="*/ 14730 w 378705"/>
                <a:gd name="connsiteY11" fmla="*/ 378550 h 378549"/>
                <a:gd name="connsiteX12" fmla="*/ 132776 w 378705"/>
                <a:gd name="connsiteY12" fmla="*/ 378550 h 378549"/>
                <a:gd name="connsiteX13" fmla="*/ 137926 w 378705"/>
                <a:gd name="connsiteY13" fmla="*/ 373399 h 378549"/>
                <a:gd name="connsiteX14" fmla="*/ 132776 w 378705"/>
                <a:gd name="connsiteY14" fmla="*/ 368249 h 378549"/>
                <a:gd name="connsiteX15" fmla="*/ 14730 w 378705"/>
                <a:gd name="connsiteY15" fmla="*/ 368249 h 378549"/>
                <a:gd name="connsiteX16" fmla="*/ 10301 w 378705"/>
                <a:gd name="connsiteY16" fmla="*/ 363820 h 378549"/>
                <a:gd name="connsiteX17" fmla="*/ 10301 w 378705"/>
                <a:gd name="connsiteY17" fmla="*/ 43005 h 378549"/>
                <a:gd name="connsiteX18" fmla="*/ 14730 w 378705"/>
                <a:gd name="connsiteY18" fmla="*/ 38576 h 378549"/>
                <a:gd name="connsiteX19" fmla="*/ 130097 w 378705"/>
                <a:gd name="connsiteY19" fmla="*/ 38576 h 378549"/>
                <a:gd name="connsiteX20" fmla="*/ 130303 w 378705"/>
                <a:gd name="connsiteY20" fmla="*/ 38628 h 378549"/>
                <a:gd name="connsiteX21" fmla="*/ 130303 w 378705"/>
                <a:gd name="connsiteY21" fmla="*/ 114595 h 378549"/>
                <a:gd name="connsiteX22" fmla="*/ 144570 w 378705"/>
                <a:gd name="connsiteY22" fmla="*/ 128861 h 378549"/>
                <a:gd name="connsiteX23" fmla="*/ 216108 w 378705"/>
                <a:gd name="connsiteY23" fmla="*/ 128861 h 378549"/>
                <a:gd name="connsiteX24" fmla="*/ 216108 w 378705"/>
                <a:gd name="connsiteY24" fmla="*/ 363820 h 378549"/>
                <a:gd name="connsiteX25" fmla="*/ 211679 w 378705"/>
                <a:gd name="connsiteY25" fmla="*/ 368249 h 378549"/>
                <a:gd name="connsiteX26" fmla="*/ 181858 w 378705"/>
                <a:gd name="connsiteY26" fmla="*/ 368249 h 378549"/>
                <a:gd name="connsiteX27" fmla="*/ 176708 w 378705"/>
                <a:gd name="connsiteY27" fmla="*/ 373399 h 378549"/>
                <a:gd name="connsiteX28" fmla="*/ 181858 w 378705"/>
                <a:gd name="connsiteY28" fmla="*/ 378550 h 378549"/>
                <a:gd name="connsiteX29" fmla="*/ 211679 w 378705"/>
                <a:gd name="connsiteY29" fmla="*/ 378550 h 378549"/>
                <a:gd name="connsiteX30" fmla="*/ 226409 w 378705"/>
                <a:gd name="connsiteY30" fmla="*/ 363820 h 378549"/>
                <a:gd name="connsiteX31" fmla="*/ 226409 w 378705"/>
                <a:gd name="connsiteY31" fmla="*/ 124278 h 378549"/>
                <a:gd name="connsiteX32" fmla="*/ 222288 w 378705"/>
                <a:gd name="connsiteY32" fmla="*/ 114389 h 378549"/>
                <a:gd name="connsiteX33" fmla="*/ 162545 w 378705"/>
                <a:gd name="connsiteY33" fmla="*/ 54903 h 378549"/>
                <a:gd name="connsiteX34" fmla="*/ 162545 w 378705"/>
                <a:gd name="connsiteY34" fmla="*/ 14730 h 378549"/>
                <a:gd name="connsiteX35" fmla="*/ 166974 w 378705"/>
                <a:gd name="connsiteY35" fmla="*/ 10301 h 378549"/>
                <a:gd name="connsiteX36" fmla="*/ 280848 w 378705"/>
                <a:gd name="connsiteY36" fmla="*/ 10301 h 378549"/>
                <a:gd name="connsiteX37" fmla="*/ 280848 w 378705"/>
                <a:gd name="connsiteY37" fmla="*/ 83178 h 378549"/>
                <a:gd name="connsiteX38" fmla="*/ 295114 w 378705"/>
                <a:gd name="connsiteY38" fmla="*/ 97444 h 378549"/>
                <a:gd name="connsiteX39" fmla="*/ 368403 w 378705"/>
                <a:gd name="connsiteY39" fmla="*/ 97444 h 378549"/>
                <a:gd name="connsiteX40" fmla="*/ 368403 w 378705"/>
                <a:gd name="connsiteY40" fmla="*/ 335493 h 378549"/>
                <a:gd name="connsiteX41" fmla="*/ 363974 w 378705"/>
                <a:gd name="connsiteY41" fmla="*/ 339922 h 378549"/>
                <a:gd name="connsiteX42" fmla="*/ 247628 w 378705"/>
                <a:gd name="connsiteY42" fmla="*/ 339922 h 378549"/>
                <a:gd name="connsiteX43" fmla="*/ 242478 w 378705"/>
                <a:gd name="connsiteY43" fmla="*/ 345072 h 378549"/>
                <a:gd name="connsiteX44" fmla="*/ 247628 w 378705"/>
                <a:gd name="connsiteY44" fmla="*/ 350223 h 378549"/>
                <a:gd name="connsiteX45" fmla="*/ 363974 w 378705"/>
                <a:gd name="connsiteY45" fmla="*/ 350223 h 378549"/>
                <a:gd name="connsiteX46" fmla="*/ 378704 w 378705"/>
                <a:gd name="connsiteY46" fmla="*/ 335493 h 378549"/>
                <a:gd name="connsiteX47" fmla="*/ 378704 w 378705"/>
                <a:gd name="connsiteY47" fmla="*/ 95951 h 378549"/>
                <a:gd name="connsiteX48" fmla="*/ 374635 w 378705"/>
                <a:gd name="connsiteY48" fmla="*/ 86062 h 378549"/>
                <a:gd name="connsiteX49" fmla="*/ 140604 w 378705"/>
                <a:gd name="connsiteY49" fmla="*/ 114543 h 378549"/>
                <a:gd name="connsiteX50" fmla="*/ 140604 w 378705"/>
                <a:gd name="connsiteY50" fmla="*/ 47486 h 378549"/>
                <a:gd name="connsiteX51" fmla="*/ 211936 w 378705"/>
                <a:gd name="connsiteY51" fmla="*/ 118509 h 378549"/>
                <a:gd name="connsiteX52" fmla="*/ 144570 w 378705"/>
                <a:gd name="connsiteY52" fmla="*/ 118509 h 378549"/>
                <a:gd name="connsiteX53" fmla="*/ 140604 w 378705"/>
                <a:gd name="connsiteY53" fmla="*/ 114543 h 378549"/>
                <a:gd name="connsiteX54" fmla="*/ 291200 w 378705"/>
                <a:gd name="connsiteY54" fmla="*/ 83178 h 378549"/>
                <a:gd name="connsiteX55" fmla="*/ 291200 w 378705"/>
                <a:gd name="connsiteY55" fmla="*/ 17511 h 378549"/>
                <a:gd name="connsiteX56" fmla="*/ 361141 w 378705"/>
                <a:gd name="connsiteY56" fmla="*/ 87144 h 378549"/>
                <a:gd name="connsiteX57" fmla="*/ 295166 w 378705"/>
                <a:gd name="connsiteY57" fmla="*/ 87144 h 378549"/>
                <a:gd name="connsiteX58" fmla="*/ 291200 w 378705"/>
                <a:gd name="connsiteY58" fmla="*/ 83178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78705" h="378549">
                  <a:moveTo>
                    <a:pt x="374635" y="86062"/>
                  </a:moveTo>
                  <a:lnTo>
                    <a:pt x="292281" y="4069"/>
                  </a:lnTo>
                  <a:cubicBezTo>
                    <a:pt x="289655" y="1442"/>
                    <a:pt x="286153" y="0"/>
                    <a:pt x="282393" y="0"/>
                  </a:cubicBezTo>
                  <a:lnTo>
                    <a:pt x="167025" y="0"/>
                  </a:lnTo>
                  <a:cubicBezTo>
                    <a:pt x="158888" y="0"/>
                    <a:pt x="152295" y="6592"/>
                    <a:pt x="152295" y="14730"/>
                  </a:cubicBezTo>
                  <a:lnTo>
                    <a:pt x="152295" y="44602"/>
                  </a:lnTo>
                  <a:lnTo>
                    <a:pt x="139986" y="32344"/>
                  </a:lnTo>
                  <a:cubicBezTo>
                    <a:pt x="137359" y="29717"/>
                    <a:pt x="133857" y="28275"/>
                    <a:pt x="130097" y="28275"/>
                  </a:cubicBezTo>
                  <a:lnTo>
                    <a:pt x="14730" y="28275"/>
                  </a:lnTo>
                  <a:cubicBezTo>
                    <a:pt x="6592" y="28275"/>
                    <a:pt x="0" y="34868"/>
                    <a:pt x="0" y="43005"/>
                  </a:cubicBezTo>
                  <a:lnTo>
                    <a:pt x="0" y="363820"/>
                  </a:lnTo>
                  <a:cubicBezTo>
                    <a:pt x="0" y="371957"/>
                    <a:pt x="6592" y="378550"/>
                    <a:pt x="14730" y="378550"/>
                  </a:cubicBezTo>
                  <a:lnTo>
                    <a:pt x="132776" y="378550"/>
                  </a:lnTo>
                  <a:cubicBezTo>
                    <a:pt x="135608" y="378550"/>
                    <a:pt x="137926" y="376232"/>
                    <a:pt x="137926" y="373399"/>
                  </a:cubicBezTo>
                  <a:cubicBezTo>
                    <a:pt x="137926" y="370567"/>
                    <a:pt x="135608" y="368249"/>
                    <a:pt x="132776" y="368249"/>
                  </a:cubicBezTo>
                  <a:lnTo>
                    <a:pt x="14730" y="368249"/>
                  </a:lnTo>
                  <a:cubicBezTo>
                    <a:pt x="12309" y="368249"/>
                    <a:pt x="10301" y="366240"/>
                    <a:pt x="10301" y="363820"/>
                  </a:cubicBezTo>
                  <a:lnTo>
                    <a:pt x="10301" y="43005"/>
                  </a:lnTo>
                  <a:cubicBezTo>
                    <a:pt x="10301" y="40585"/>
                    <a:pt x="12309" y="38576"/>
                    <a:pt x="14730" y="38576"/>
                  </a:cubicBezTo>
                  <a:lnTo>
                    <a:pt x="130097" y="38576"/>
                  </a:lnTo>
                  <a:cubicBezTo>
                    <a:pt x="130149" y="38576"/>
                    <a:pt x="130252" y="38628"/>
                    <a:pt x="130303" y="38628"/>
                  </a:cubicBezTo>
                  <a:lnTo>
                    <a:pt x="130303" y="114595"/>
                  </a:lnTo>
                  <a:cubicBezTo>
                    <a:pt x="130303" y="122475"/>
                    <a:pt x="136690" y="128861"/>
                    <a:pt x="144570" y="128861"/>
                  </a:cubicBezTo>
                  <a:lnTo>
                    <a:pt x="216108" y="128861"/>
                  </a:lnTo>
                  <a:lnTo>
                    <a:pt x="216108" y="363820"/>
                  </a:lnTo>
                  <a:cubicBezTo>
                    <a:pt x="216108" y="366240"/>
                    <a:pt x="214099" y="368249"/>
                    <a:pt x="211679" y="368249"/>
                  </a:cubicBezTo>
                  <a:lnTo>
                    <a:pt x="181858" y="368249"/>
                  </a:lnTo>
                  <a:cubicBezTo>
                    <a:pt x="179026" y="368249"/>
                    <a:pt x="176708" y="370567"/>
                    <a:pt x="176708" y="373399"/>
                  </a:cubicBezTo>
                  <a:cubicBezTo>
                    <a:pt x="176708" y="376232"/>
                    <a:pt x="179026" y="378550"/>
                    <a:pt x="181858" y="378550"/>
                  </a:cubicBezTo>
                  <a:lnTo>
                    <a:pt x="211679" y="378550"/>
                  </a:lnTo>
                  <a:cubicBezTo>
                    <a:pt x="219816" y="378550"/>
                    <a:pt x="226409" y="371957"/>
                    <a:pt x="226409" y="363820"/>
                  </a:cubicBezTo>
                  <a:lnTo>
                    <a:pt x="226409" y="124278"/>
                  </a:lnTo>
                  <a:cubicBezTo>
                    <a:pt x="226409" y="120569"/>
                    <a:pt x="224915" y="116964"/>
                    <a:pt x="222288" y="114389"/>
                  </a:cubicBezTo>
                  <a:lnTo>
                    <a:pt x="162545" y="54903"/>
                  </a:lnTo>
                  <a:lnTo>
                    <a:pt x="162545" y="14730"/>
                  </a:lnTo>
                  <a:cubicBezTo>
                    <a:pt x="162545" y="12309"/>
                    <a:pt x="164553" y="10301"/>
                    <a:pt x="166974" y="10301"/>
                  </a:cubicBezTo>
                  <a:lnTo>
                    <a:pt x="280848" y="10301"/>
                  </a:lnTo>
                  <a:lnTo>
                    <a:pt x="280848" y="83178"/>
                  </a:lnTo>
                  <a:cubicBezTo>
                    <a:pt x="280848" y="91058"/>
                    <a:pt x="287234" y="97444"/>
                    <a:pt x="295114" y="97444"/>
                  </a:cubicBezTo>
                  <a:lnTo>
                    <a:pt x="368403" y="97444"/>
                  </a:lnTo>
                  <a:lnTo>
                    <a:pt x="368403" y="335493"/>
                  </a:lnTo>
                  <a:cubicBezTo>
                    <a:pt x="368403" y="337913"/>
                    <a:pt x="366395" y="339922"/>
                    <a:pt x="363974" y="339922"/>
                  </a:cubicBezTo>
                  <a:lnTo>
                    <a:pt x="247628" y="339922"/>
                  </a:lnTo>
                  <a:cubicBezTo>
                    <a:pt x="244795" y="339922"/>
                    <a:pt x="242478" y="342240"/>
                    <a:pt x="242478" y="345072"/>
                  </a:cubicBezTo>
                  <a:cubicBezTo>
                    <a:pt x="242478" y="347905"/>
                    <a:pt x="244795" y="350223"/>
                    <a:pt x="247628" y="350223"/>
                  </a:cubicBezTo>
                  <a:lnTo>
                    <a:pt x="363974" y="350223"/>
                  </a:lnTo>
                  <a:cubicBezTo>
                    <a:pt x="372112" y="350223"/>
                    <a:pt x="378704" y="343630"/>
                    <a:pt x="378704" y="335493"/>
                  </a:cubicBezTo>
                  <a:lnTo>
                    <a:pt x="378704" y="95951"/>
                  </a:lnTo>
                  <a:cubicBezTo>
                    <a:pt x="378755" y="92294"/>
                    <a:pt x="377262" y="88689"/>
                    <a:pt x="374635" y="86062"/>
                  </a:cubicBezTo>
                  <a:close/>
                  <a:moveTo>
                    <a:pt x="140604" y="114543"/>
                  </a:moveTo>
                  <a:lnTo>
                    <a:pt x="140604" y="47486"/>
                  </a:lnTo>
                  <a:lnTo>
                    <a:pt x="211936" y="118509"/>
                  </a:lnTo>
                  <a:lnTo>
                    <a:pt x="144570" y="118509"/>
                  </a:lnTo>
                  <a:cubicBezTo>
                    <a:pt x="142407" y="118561"/>
                    <a:pt x="140604" y="116758"/>
                    <a:pt x="140604" y="114543"/>
                  </a:cubicBezTo>
                  <a:close/>
                  <a:moveTo>
                    <a:pt x="291200" y="83178"/>
                  </a:moveTo>
                  <a:lnTo>
                    <a:pt x="291200" y="17511"/>
                  </a:lnTo>
                  <a:lnTo>
                    <a:pt x="361141" y="87144"/>
                  </a:lnTo>
                  <a:lnTo>
                    <a:pt x="295166" y="87144"/>
                  </a:lnTo>
                  <a:cubicBezTo>
                    <a:pt x="293002" y="87144"/>
                    <a:pt x="291200" y="85392"/>
                    <a:pt x="291200" y="83178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00" name="Gráfico 162">
            <a:extLst>
              <a:ext uri="{FF2B5EF4-FFF2-40B4-BE49-F238E27FC236}">
                <a16:creationId xmlns:a16="http://schemas.microsoft.com/office/drawing/2014/main" id="{4A01D1B3-0FE1-4011-BFCF-6F0333D719FC}"/>
              </a:ext>
            </a:extLst>
          </p:cNvPr>
          <p:cNvGrpSpPr/>
          <p:nvPr/>
        </p:nvGrpSpPr>
        <p:grpSpPr>
          <a:xfrm>
            <a:off x="560897" y="4159963"/>
            <a:ext cx="378755" cy="378968"/>
            <a:chOff x="560897" y="4159963"/>
            <a:chExt cx="378755" cy="378968"/>
          </a:xfrm>
          <a:solidFill>
            <a:srgbClr val="6785C1"/>
          </a:solidFill>
        </p:grpSpPr>
        <p:sp>
          <p:nvSpPr>
            <p:cNvPr id="101" name="Forma libre: forma 100">
              <a:extLst>
                <a:ext uri="{FF2B5EF4-FFF2-40B4-BE49-F238E27FC236}">
                  <a16:creationId xmlns:a16="http://schemas.microsoft.com/office/drawing/2014/main" id="{F466A258-878F-49C2-936A-2D0E500B0066}"/>
                </a:ext>
              </a:extLst>
            </p:cNvPr>
            <p:cNvSpPr/>
            <p:nvPr/>
          </p:nvSpPr>
          <p:spPr>
            <a:xfrm>
              <a:off x="695321" y="4405280"/>
              <a:ext cx="109856" cy="10300"/>
            </a:xfrm>
            <a:custGeom>
              <a:avLst/>
              <a:gdLst>
                <a:gd name="connsiteX0" fmla="*/ 5150 w 109856"/>
                <a:gd name="connsiteY0" fmla="*/ 0 h 10300"/>
                <a:gd name="connsiteX1" fmla="*/ 0 w 109856"/>
                <a:gd name="connsiteY1" fmla="*/ 5150 h 10300"/>
                <a:gd name="connsiteX2" fmla="*/ 5150 w 109856"/>
                <a:gd name="connsiteY2" fmla="*/ 10301 h 10300"/>
                <a:gd name="connsiteX3" fmla="*/ 104706 w 109856"/>
                <a:gd name="connsiteY3" fmla="*/ 10301 h 10300"/>
                <a:gd name="connsiteX4" fmla="*/ 109857 w 109856"/>
                <a:gd name="connsiteY4" fmla="*/ 5150 h 10300"/>
                <a:gd name="connsiteX5" fmla="*/ 104706 w 109856"/>
                <a:gd name="connsiteY5" fmla="*/ 0 h 10300"/>
                <a:gd name="connsiteX6" fmla="*/ 5150 w 109856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56" h="10300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04706" y="10301"/>
                  </a:lnTo>
                  <a:cubicBezTo>
                    <a:pt x="107539" y="10301"/>
                    <a:pt x="109857" y="7983"/>
                    <a:pt x="109857" y="5150"/>
                  </a:cubicBezTo>
                  <a:cubicBezTo>
                    <a:pt x="109857" y="2318"/>
                    <a:pt x="107539" y="0"/>
                    <a:pt x="104706" y="0"/>
                  </a:cubicBezTo>
                  <a:lnTo>
                    <a:pt x="5150" y="0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" name="Forma libre: forma 101">
              <a:extLst>
                <a:ext uri="{FF2B5EF4-FFF2-40B4-BE49-F238E27FC236}">
                  <a16:creationId xmlns:a16="http://schemas.microsoft.com/office/drawing/2014/main" id="{6F18A780-D468-4EB7-BE89-F08642B21A6A}"/>
                </a:ext>
              </a:extLst>
            </p:cNvPr>
            <p:cNvSpPr/>
            <p:nvPr/>
          </p:nvSpPr>
          <p:spPr>
            <a:xfrm>
              <a:off x="560897" y="4160536"/>
              <a:ext cx="378755" cy="378395"/>
            </a:xfrm>
            <a:custGeom>
              <a:avLst/>
              <a:gdLst>
                <a:gd name="connsiteX0" fmla="*/ 373605 w 378755"/>
                <a:gd name="connsiteY0" fmla="*/ 128243 h 378395"/>
                <a:gd name="connsiteX1" fmla="*/ 368455 w 378755"/>
                <a:gd name="connsiteY1" fmla="*/ 133394 h 378395"/>
                <a:gd name="connsiteX2" fmla="*/ 368455 w 378755"/>
                <a:gd name="connsiteY2" fmla="*/ 359442 h 378395"/>
                <a:gd name="connsiteX3" fmla="*/ 362172 w 378755"/>
                <a:gd name="connsiteY3" fmla="*/ 368094 h 378395"/>
                <a:gd name="connsiteX4" fmla="*/ 16584 w 378755"/>
                <a:gd name="connsiteY4" fmla="*/ 368094 h 378395"/>
                <a:gd name="connsiteX5" fmla="*/ 10301 w 378755"/>
                <a:gd name="connsiteY5" fmla="*/ 359442 h 378395"/>
                <a:gd name="connsiteX6" fmla="*/ 10301 w 378755"/>
                <a:gd name="connsiteY6" fmla="*/ 18953 h 378395"/>
                <a:gd name="connsiteX7" fmla="*/ 16584 w 378755"/>
                <a:gd name="connsiteY7" fmla="*/ 10301 h 378395"/>
                <a:gd name="connsiteX8" fmla="*/ 226100 w 378755"/>
                <a:gd name="connsiteY8" fmla="*/ 10301 h 378395"/>
                <a:gd name="connsiteX9" fmla="*/ 231250 w 378755"/>
                <a:gd name="connsiteY9" fmla="*/ 5150 h 378395"/>
                <a:gd name="connsiteX10" fmla="*/ 226100 w 378755"/>
                <a:gd name="connsiteY10" fmla="*/ 0 h 378395"/>
                <a:gd name="connsiteX11" fmla="*/ 16584 w 378755"/>
                <a:gd name="connsiteY11" fmla="*/ 0 h 378395"/>
                <a:gd name="connsiteX12" fmla="*/ 0 w 378755"/>
                <a:gd name="connsiteY12" fmla="*/ 18953 h 378395"/>
                <a:gd name="connsiteX13" fmla="*/ 0 w 378755"/>
                <a:gd name="connsiteY13" fmla="*/ 359442 h 378395"/>
                <a:gd name="connsiteX14" fmla="*/ 16584 w 378755"/>
                <a:gd name="connsiteY14" fmla="*/ 378395 h 378395"/>
                <a:gd name="connsiteX15" fmla="*/ 362172 w 378755"/>
                <a:gd name="connsiteY15" fmla="*/ 378395 h 378395"/>
                <a:gd name="connsiteX16" fmla="*/ 378756 w 378755"/>
                <a:gd name="connsiteY16" fmla="*/ 359442 h 378395"/>
                <a:gd name="connsiteX17" fmla="*/ 378756 w 378755"/>
                <a:gd name="connsiteY17" fmla="*/ 133394 h 378395"/>
                <a:gd name="connsiteX18" fmla="*/ 373605 w 378755"/>
                <a:gd name="connsiteY18" fmla="*/ 128243 h 3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8755" h="378395">
                  <a:moveTo>
                    <a:pt x="373605" y="128243"/>
                  </a:moveTo>
                  <a:cubicBezTo>
                    <a:pt x="370773" y="128243"/>
                    <a:pt x="368455" y="130561"/>
                    <a:pt x="368455" y="133394"/>
                  </a:cubicBezTo>
                  <a:lnTo>
                    <a:pt x="368455" y="359442"/>
                  </a:lnTo>
                  <a:cubicBezTo>
                    <a:pt x="368455" y="364129"/>
                    <a:pt x="365571" y="368094"/>
                    <a:pt x="362172" y="368094"/>
                  </a:cubicBezTo>
                  <a:lnTo>
                    <a:pt x="16584" y="368094"/>
                  </a:lnTo>
                  <a:cubicBezTo>
                    <a:pt x="13185" y="368094"/>
                    <a:pt x="10301" y="364129"/>
                    <a:pt x="10301" y="359442"/>
                  </a:cubicBezTo>
                  <a:lnTo>
                    <a:pt x="10301" y="18953"/>
                  </a:lnTo>
                  <a:cubicBezTo>
                    <a:pt x="10301" y="14267"/>
                    <a:pt x="13185" y="10301"/>
                    <a:pt x="16584" y="10301"/>
                  </a:cubicBezTo>
                  <a:lnTo>
                    <a:pt x="226100" y="10301"/>
                  </a:lnTo>
                  <a:cubicBezTo>
                    <a:pt x="228932" y="10301"/>
                    <a:pt x="231250" y="7983"/>
                    <a:pt x="231250" y="5150"/>
                  </a:cubicBezTo>
                  <a:cubicBezTo>
                    <a:pt x="231250" y="2318"/>
                    <a:pt x="228932" y="0"/>
                    <a:pt x="226100" y="0"/>
                  </a:cubicBezTo>
                  <a:lnTo>
                    <a:pt x="16584" y="0"/>
                  </a:lnTo>
                  <a:cubicBezTo>
                    <a:pt x="7468" y="0"/>
                    <a:pt x="0" y="8498"/>
                    <a:pt x="0" y="18953"/>
                  </a:cubicBezTo>
                  <a:lnTo>
                    <a:pt x="0" y="359442"/>
                  </a:lnTo>
                  <a:cubicBezTo>
                    <a:pt x="0" y="369897"/>
                    <a:pt x="7416" y="378395"/>
                    <a:pt x="16584" y="378395"/>
                  </a:cubicBezTo>
                  <a:lnTo>
                    <a:pt x="362172" y="378395"/>
                  </a:lnTo>
                  <a:cubicBezTo>
                    <a:pt x="371288" y="378395"/>
                    <a:pt x="378756" y="369897"/>
                    <a:pt x="378756" y="359442"/>
                  </a:cubicBezTo>
                  <a:lnTo>
                    <a:pt x="378756" y="133394"/>
                  </a:lnTo>
                  <a:cubicBezTo>
                    <a:pt x="378756" y="130561"/>
                    <a:pt x="376438" y="128243"/>
                    <a:pt x="373605" y="128243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" name="Forma libre: forma 102">
              <a:extLst>
                <a:ext uri="{FF2B5EF4-FFF2-40B4-BE49-F238E27FC236}">
                  <a16:creationId xmlns:a16="http://schemas.microsoft.com/office/drawing/2014/main" id="{03DA6F2F-EF93-4D44-A891-6C62223E73C9}"/>
                </a:ext>
              </a:extLst>
            </p:cNvPr>
            <p:cNvSpPr/>
            <p:nvPr/>
          </p:nvSpPr>
          <p:spPr>
            <a:xfrm>
              <a:off x="731320" y="4159963"/>
              <a:ext cx="208126" cy="210037"/>
            </a:xfrm>
            <a:custGeom>
              <a:avLst/>
              <a:gdLst>
                <a:gd name="connsiteX0" fmla="*/ 10457 w 208126"/>
                <a:gd name="connsiteY0" fmla="*/ 144473 h 210037"/>
                <a:gd name="connsiteX1" fmla="*/ 207 w 208126"/>
                <a:gd name="connsiteY1" fmla="*/ 197058 h 210037"/>
                <a:gd name="connsiteX2" fmla="*/ 3349 w 208126"/>
                <a:gd name="connsiteY2" fmla="*/ 206998 h 210037"/>
                <a:gd name="connsiteX3" fmla="*/ 10869 w 208126"/>
                <a:gd name="connsiteY3" fmla="*/ 210037 h 210037"/>
                <a:gd name="connsiteX4" fmla="*/ 13444 w 208126"/>
                <a:gd name="connsiteY4" fmla="*/ 209728 h 210037"/>
                <a:gd name="connsiteX5" fmla="*/ 63814 w 208126"/>
                <a:gd name="connsiteY5" fmla="*/ 197676 h 210037"/>
                <a:gd name="connsiteX6" fmla="*/ 196332 w 208126"/>
                <a:gd name="connsiteY6" fmla="*/ 65210 h 210037"/>
                <a:gd name="connsiteX7" fmla="*/ 196281 w 208126"/>
                <a:gd name="connsiteY7" fmla="*/ 65158 h 210037"/>
                <a:gd name="connsiteX8" fmla="*/ 197105 w 208126"/>
                <a:gd name="connsiteY8" fmla="*/ 64386 h 210037"/>
                <a:gd name="connsiteX9" fmla="*/ 207920 w 208126"/>
                <a:gd name="connsiteY9" fmla="*/ 33844 h 210037"/>
                <a:gd name="connsiteX10" fmla="*/ 190821 w 208126"/>
                <a:gd name="connsiteY10" fmla="*/ 5981 h 210037"/>
                <a:gd name="connsiteX11" fmla="*/ 150082 w 208126"/>
                <a:gd name="connsiteY11" fmla="*/ 6032 h 210037"/>
                <a:gd name="connsiteX12" fmla="*/ 143129 w 208126"/>
                <a:gd name="connsiteY12" fmla="*/ 12007 h 210037"/>
                <a:gd name="connsiteX13" fmla="*/ 143026 w 208126"/>
                <a:gd name="connsiteY13" fmla="*/ 11904 h 210037"/>
                <a:gd name="connsiteX14" fmla="*/ 10457 w 208126"/>
                <a:gd name="connsiteY14" fmla="*/ 144473 h 210037"/>
                <a:gd name="connsiteX15" fmla="*/ 11023 w 208126"/>
                <a:gd name="connsiteY15" fmla="*/ 199685 h 210037"/>
                <a:gd name="connsiteX16" fmla="*/ 10508 w 208126"/>
                <a:gd name="connsiteY16" fmla="*/ 199530 h 210037"/>
                <a:gd name="connsiteX17" fmla="*/ 10354 w 208126"/>
                <a:gd name="connsiteY17" fmla="*/ 199015 h 210037"/>
                <a:gd name="connsiteX18" fmla="*/ 18440 w 208126"/>
                <a:gd name="connsiteY18" fmla="*/ 157504 h 210037"/>
                <a:gd name="connsiteX19" fmla="*/ 39659 w 208126"/>
                <a:gd name="connsiteY19" fmla="*/ 178723 h 210037"/>
                <a:gd name="connsiteX20" fmla="*/ 43316 w 208126"/>
                <a:gd name="connsiteY20" fmla="*/ 180217 h 210037"/>
                <a:gd name="connsiteX21" fmla="*/ 46973 w 208126"/>
                <a:gd name="connsiteY21" fmla="*/ 178723 h 210037"/>
                <a:gd name="connsiteX22" fmla="*/ 46973 w 208126"/>
                <a:gd name="connsiteY22" fmla="*/ 171461 h 210037"/>
                <a:gd name="connsiteX23" fmla="*/ 22560 w 208126"/>
                <a:gd name="connsiteY23" fmla="*/ 147048 h 210037"/>
                <a:gd name="connsiteX24" fmla="*/ 143078 w 208126"/>
                <a:gd name="connsiteY24" fmla="*/ 26531 h 210037"/>
                <a:gd name="connsiteX25" fmla="*/ 181757 w 208126"/>
                <a:gd name="connsiteY25" fmla="*/ 65210 h 210037"/>
                <a:gd name="connsiteX26" fmla="*/ 58612 w 208126"/>
                <a:gd name="connsiteY26" fmla="*/ 188354 h 210037"/>
                <a:gd name="connsiteX27" fmla="*/ 11023 w 208126"/>
                <a:gd name="connsiteY27" fmla="*/ 199685 h 210037"/>
                <a:gd name="connsiteX28" fmla="*/ 155748 w 208126"/>
                <a:gd name="connsiteY28" fmla="*/ 14633 h 210037"/>
                <a:gd name="connsiteX29" fmla="*/ 185207 w 208126"/>
                <a:gd name="connsiteY29" fmla="*/ 14633 h 210037"/>
                <a:gd name="connsiteX30" fmla="*/ 197723 w 208126"/>
                <a:gd name="connsiteY30" fmla="*/ 34926 h 210037"/>
                <a:gd name="connsiteX31" fmla="*/ 189843 w 208126"/>
                <a:gd name="connsiteY31" fmla="*/ 57124 h 210037"/>
                <a:gd name="connsiteX32" fmla="*/ 189019 w 208126"/>
                <a:gd name="connsiteY32" fmla="*/ 57896 h 210037"/>
                <a:gd name="connsiteX33" fmla="*/ 150391 w 208126"/>
                <a:gd name="connsiteY33" fmla="*/ 19269 h 210037"/>
                <a:gd name="connsiteX34" fmla="*/ 155748 w 208126"/>
                <a:gd name="connsiteY34" fmla="*/ 14633 h 21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8126" h="210037">
                  <a:moveTo>
                    <a:pt x="10457" y="144473"/>
                  </a:moveTo>
                  <a:lnTo>
                    <a:pt x="207" y="197058"/>
                  </a:lnTo>
                  <a:cubicBezTo>
                    <a:pt x="-514" y="200715"/>
                    <a:pt x="671" y="204423"/>
                    <a:pt x="3349" y="206998"/>
                  </a:cubicBezTo>
                  <a:cubicBezTo>
                    <a:pt x="5409" y="208956"/>
                    <a:pt x="8088" y="210037"/>
                    <a:pt x="10869" y="210037"/>
                  </a:cubicBezTo>
                  <a:cubicBezTo>
                    <a:pt x="11693" y="210037"/>
                    <a:pt x="12568" y="209934"/>
                    <a:pt x="13444" y="209728"/>
                  </a:cubicBezTo>
                  <a:lnTo>
                    <a:pt x="63814" y="197676"/>
                  </a:lnTo>
                  <a:lnTo>
                    <a:pt x="196332" y="65210"/>
                  </a:lnTo>
                  <a:lnTo>
                    <a:pt x="196281" y="65158"/>
                  </a:lnTo>
                  <a:cubicBezTo>
                    <a:pt x="196538" y="64901"/>
                    <a:pt x="196847" y="64643"/>
                    <a:pt x="197105" y="64386"/>
                  </a:cubicBezTo>
                  <a:cubicBezTo>
                    <a:pt x="205139" y="56351"/>
                    <a:pt x="209105" y="45226"/>
                    <a:pt x="207920" y="33844"/>
                  </a:cubicBezTo>
                  <a:cubicBezTo>
                    <a:pt x="206736" y="22513"/>
                    <a:pt x="200504" y="12367"/>
                    <a:pt x="190821" y="5981"/>
                  </a:cubicBezTo>
                  <a:cubicBezTo>
                    <a:pt x="178615" y="-2002"/>
                    <a:pt x="162237" y="-2002"/>
                    <a:pt x="150082" y="6032"/>
                  </a:cubicBezTo>
                  <a:cubicBezTo>
                    <a:pt x="147507" y="7732"/>
                    <a:pt x="145189" y="9792"/>
                    <a:pt x="143129" y="12007"/>
                  </a:cubicBezTo>
                  <a:lnTo>
                    <a:pt x="143026" y="11904"/>
                  </a:lnTo>
                  <a:lnTo>
                    <a:pt x="10457" y="144473"/>
                  </a:lnTo>
                  <a:close/>
                  <a:moveTo>
                    <a:pt x="11023" y="199685"/>
                  </a:moveTo>
                  <a:cubicBezTo>
                    <a:pt x="10920" y="199736"/>
                    <a:pt x="10714" y="199788"/>
                    <a:pt x="10508" y="199530"/>
                  </a:cubicBezTo>
                  <a:cubicBezTo>
                    <a:pt x="10302" y="199324"/>
                    <a:pt x="10302" y="199067"/>
                    <a:pt x="10354" y="199015"/>
                  </a:cubicBezTo>
                  <a:lnTo>
                    <a:pt x="18440" y="157504"/>
                  </a:lnTo>
                  <a:lnTo>
                    <a:pt x="39659" y="178723"/>
                  </a:lnTo>
                  <a:cubicBezTo>
                    <a:pt x="40689" y="179753"/>
                    <a:pt x="41977" y="180217"/>
                    <a:pt x="43316" y="180217"/>
                  </a:cubicBezTo>
                  <a:cubicBezTo>
                    <a:pt x="44655" y="180217"/>
                    <a:pt x="45942" y="179702"/>
                    <a:pt x="46973" y="178723"/>
                  </a:cubicBezTo>
                  <a:cubicBezTo>
                    <a:pt x="48981" y="176714"/>
                    <a:pt x="48981" y="173470"/>
                    <a:pt x="46973" y="171461"/>
                  </a:cubicBezTo>
                  <a:lnTo>
                    <a:pt x="22560" y="147048"/>
                  </a:lnTo>
                  <a:lnTo>
                    <a:pt x="143078" y="26531"/>
                  </a:lnTo>
                  <a:lnTo>
                    <a:pt x="181757" y="65210"/>
                  </a:lnTo>
                  <a:lnTo>
                    <a:pt x="58612" y="188354"/>
                  </a:lnTo>
                  <a:lnTo>
                    <a:pt x="11023" y="199685"/>
                  </a:lnTo>
                  <a:close/>
                  <a:moveTo>
                    <a:pt x="155748" y="14633"/>
                  </a:moveTo>
                  <a:cubicBezTo>
                    <a:pt x="164555" y="8814"/>
                    <a:pt x="176400" y="8814"/>
                    <a:pt x="185207" y="14633"/>
                  </a:cubicBezTo>
                  <a:cubicBezTo>
                    <a:pt x="192315" y="19269"/>
                    <a:pt x="196847" y="26685"/>
                    <a:pt x="197723" y="34926"/>
                  </a:cubicBezTo>
                  <a:cubicBezTo>
                    <a:pt x="198598" y="43166"/>
                    <a:pt x="195714" y="51252"/>
                    <a:pt x="189843" y="57124"/>
                  </a:cubicBezTo>
                  <a:cubicBezTo>
                    <a:pt x="189585" y="57381"/>
                    <a:pt x="189276" y="57639"/>
                    <a:pt x="189019" y="57896"/>
                  </a:cubicBezTo>
                  <a:lnTo>
                    <a:pt x="150391" y="19269"/>
                  </a:lnTo>
                  <a:cubicBezTo>
                    <a:pt x="151936" y="17569"/>
                    <a:pt x="153739" y="15973"/>
                    <a:pt x="155748" y="14633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orma libre: forma 103">
              <a:extLst>
                <a:ext uri="{FF2B5EF4-FFF2-40B4-BE49-F238E27FC236}">
                  <a16:creationId xmlns:a16="http://schemas.microsoft.com/office/drawing/2014/main" id="{C990FC53-F947-46C3-A1B3-5F18AFE69422}"/>
                </a:ext>
              </a:extLst>
            </p:cNvPr>
            <p:cNvSpPr/>
            <p:nvPr/>
          </p:nvSpPr>
          <p:spPr>
            <a:xfrm>
              <a:off x="793834" y="4214499"/>
              <a:ext cx="91186" cy="91173"/>
            </a:xfrm>
            <a:custGeom>
              <a:avLst/>
              <a:gdLst>
                <a:gd name="connsiteX0" fmla="*/ 5112 w 91186"/>
                <a:gd name="connsiteY0" fmla="*/ 91174 h 91173"/>
                <a:gd name="connsiteX1" fmla="*/ 8768 w 91186"/>
                <a:gd name="connsiteY1" fmla="*/ 89680 h 91173"/>
                <a:gd name="connsiteX2" fmla="*/ 89680 w 91186"/>
                <a:gd name="connsiteY2" fmla="*/ 8769 h 91173"/>
                <a:gd name="connsiteX3" fmla="*/ 89680 w 91186"/>
                <a:gd name="connsiteY3" fmla="*/ 1507 h 91173"/>
                <a:gd name="connsiteX4" fmla="*/ 82418 w 91186"/>
                <a:gd name="connsiteY4" fmla="*/ 1507 h 91173"/>
                <a:gd name="connsiteX5" fmla="*/ 1506 w 91186"/>
                <a:gd name="connsiteY5" fmla="*/ 82418 h 91173"/>
                <a:gd name="connsiteX6" fmla="*/ 1506 w 91186"/>
                <a:gd name="connsiteY6" fmla="*/ 89680 h 91173"/>
                <a:gd name="connsiteX7" fmla="*/ 5112 w 91186"/>
                <a:gd name="connsiteY7" fmla="*/ 91174 h 9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186" h="91173">
                  <a:moveTo>
                    <a:pt x="5112" y="91174"/>
                  </a:moveTo>
                  <a:cubicBezTo>
                    <a:pt x="6451" y="91174"/>
                    <a:pt x="7738" y="90659"/>
                    <a:pt x="8768" y="89680"/>
                  </a:cubicBezTo>
                  <a:lnTo>
                    <a:pt x="89680" y="8769"/>
                  </a:lnTo>
                  <a:cubicBezTo>
                    <a:pt x="91689" y="6760"/>
                    <a:pt x="91689" y="3515"/>
                    <a:pt x="89680" y="1507"/>
                  </a:cubicBezTo>
                  <a:cubicBezTo>
                    <a:pt x="87672" y="-502"/>
                    <a:pt x="84427" y="-502"/>
                    <a:pt x="82418" y="1507"/>
                  </a:cubicBezTo>
                  <a:lnTo>
                    <a:pt x="1506" y="82418"/>
                  </a:lnTo>
                  <a:cubicBezTo>
                    <a:pt x="-502" y="84427"/>
                    <a:pt x="-502" y="87672"/>
                    <a:pt x="1506" y="89680"/>
                  </a:cubicBezTo>
                  <a:cubicBezTo>
                    <a:pt x="2485" y="90659"/>
                    <a:pt x="3824" y="91174"/>
                    <a:pt x="5112" y="91174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05" name="Forma libre: forma 104">
            <a:extLst>
              <a:ext uri="{FF2B5EF4-FFF2-40B4-BE49-F238E27FC236}">
                <a16:creationId xmlns:a16="http://schemas.microsoft.com/office/drawing/2014/main" id="{7E0A1019-98C2-437C-9FE0-D309B52E08F9}"/>
              </a:ext>
            </a:extLst>
          </p:cNvPr>
          <p:cNvSpPr/>
          <p:nvPr/>
        </p:nvSpPr>
        <p:spPr>
          <a:xfrm>
            <a:off x="1173684" y="4257260"/>
            <a:ext cx="377931" cy="280899"/>
          </a:xfrm>
          <a:custGeom>
            <a:avLst/>
            <a:gdLst>
              <a:gd name="connsiteX0" fmla="*/ 361502 w 377931"/>
              <a:gd name="connsiteY0" fmla="*/ 32911 h 280899"/>
              <a:gd name="connsiteX1" fmla="*/ 255560 w 377931"/>
              <a:gd name="connsiteY1" fmla="*/ 32911 h 280899"/>
              <a:gd name="connsiteX2" fmla="*/ 255560 w 377931"/>
              <a:gd name="connsiteY2" fmla="*/ 16275 h 280899"/>
              <a:gd name="connsiteX3" fmla="*/ 241242 w 377931"/>
              <a:gd name="connsiteY3" fmla="*/ 0 h 280899"/>
              <a:gd name="connsiteX4" fmla="*/ 136690 w 377931"/>
              <a:gd name="connsiteY4" fmla="*/ 0 h 280899"/>
              <a:gd name="connsiteX5" fmla="*/ 122372 w 377931"/>
              <a:gd name="connsiteY5" fmla="*/ 16275 h 280899"/>
              <a:gd name="connsiteX6" fmla="*/ 122372 w 377931"/>
              <a:gd name="connsiteY6" fmla="*/ 32911 h 280899"/>
              <a:gd name="connsiteX7" fmla="*/ 16533 w 377931"/>
              <a:gd name="connsiteY7" fmla="*/ 32911 h 280899"/>
              <a:gd name="connsiteX8" fmla="*/ 0 w 377931"/>
              <a:gd name="connsiteY8" fmla="*/ 51400 h 280899"/>
              <a:gd name="connsiteX9" fmla="*/ 0 w 377931"/>
              <a:gd name="connsiteY9" fmla="*/ 92912 h 280899"/>
              <a:gd name="connsiteX10" fmla="*/ 0 w 377931"/>
              <a:gd name="connsiteY10" fmla="*/ 128655 h 280899"/>
              <a:gd name="connsiteX11" fmla="*/ 0 w 377931"/>
              <a:gd name="connsiteY11" fmla="*/ 262409 h 280899"/>
              <a:gd name="connsiteX12" fmla="*/ 16533 w 377931"/>
              <a:gd name="connsiteY12" fmla="*/ 280899 h 280899"/>
              <a:gd name="connsiteX13" fmla="*/ 276521 w 377931"/>
              <a:gd name="connsiteY13" fmla="*/ 280899 h 280899"/>
              <a:gd name="connsiteX14" fmla="*/ 281672 w 377931"/>
              <a:gd name="connsiteY14" fmla="*/ 275749 h 280899"/>
              <a:gd name="connsiteX15" fmla="*/ 276521 w 377931"/>
              <a:gd name="connsiteY15" fmla="*/ 270598 h 280899"/>
              <a:gd name="connsiteX16" fmla="*/ 16533 w 377931"/>
              <a:gd name="connsiteY16" fmla="*/ 270598 h 280899"/>
              <a:gd name="connsiteX17" fmla="*/ 10301 w 377931"/>
              <a:gd name="connsiteY17" fmla="*/ 262409 h 280899"/>
              <a:gd name="connsiteX18" fmla="*/ 10301 w 377931"/>
              <a:gd name="connsiteY18" fmla="*/ 144209 h 280899"/>
              <a:gd name="connsiteX19" fmla="*/ 16893 w 377931"/>
              <a:gd name="connsiteY19" fmla="*/ 145548 h 280899"/>
              <a:gd name="connsiteX20" fmla="*/ 168931 w 377931"/>
              <a:gd name="connsiteY20" fmla="*/ 145548 h 280899"/>
              <a:gd name="connsiteX21" fmla="*/ 168931 w 377931"/>
              <a:gd name="connsiteY21" fmla="*/ 162854 h 280899"/>
              <a:gd name="connsiteX22" fmla="*/ 185361 w 377931"/>
              <a:gd name="connsiteY22" fmla="*/ 179283 h 280899"/>
              <a:gd name="connsiteX23" fmla="*/ 192468 w 377931"/>
              <a:gd name="connsiteY23" fmla="*/ 179283 h 280899"/>
              <a:gd name="connsiteX24" fmla="*/ 208898 w 377931"/>
              <a:gd name="connsiteY24" fmla="*/ 162854 h 280899"/>
              <a:gd name="connsiteX25" fmla="*/ 208898 w 377931"/>
              <a:gd name="connsiteY25" fmla="*/ 145548 h 280899"/>
              <a:gd name="connsiteX26" fmla="*/ 361038 w 377931"/>
              <a:gd name="connsiteY26" fmla="*/ 145548 h 280899"/>
              <a:gd name="connsiteX27" fmla="*/ 367631 w 377931"/>
              <a:gd name="connsiteY27" fmla="*/ 144209 h 280899"/>
              <a:gd name="connsiteX28" fmla="*/ 367631 w 377931"/>
              <a:gd name="connsiteY28" fmla="*/ 262409 h 280899"/>
              <a:gd name="connsiteX29" fmla="*/ 361399 w 377931"/>
              <a:gd name="connsiteY29" fmla="*/ 270598 h 280899"/>
              <a:gd name="connsiteX30" fmla="*/ 327201 w 377931"/>
              <a:gd name="connsiteY30" fmla="*/ 270598 h 280899"/>
              <a:gd name="connsiteX31" fmla="*/ 322050 w 377931"/>
              <a:gd name="connsiteY31" fmla="*/ 275749 h 280899"/>
              <a:gd name="connsiteX32" fmla="*/ 327201 w 377931"/>
              <a:gd name="connsiteY32" fmla="*/ 280899 h 280899"/>
              <a:gd name="connsiteX33" fmla="*/ 361399 w 377931"/>
              <a:gd name="connsiteY33" fmla="*/ 280899 h 280899"/>
              <a:gd name="connsiteX34" fmla="*/ 377932 w 377931"/>
              <a:gd name="connsiteY34" fmla="*/ 262409 h 280899"/>
              <a:gd name="connsiteX35" fmla="*/ 377932 w 377931"/>
              <a:gd name="connsiteY35" fmla="*/ 128655 h 280899"/>
              <a:gd name="connsiteX36" fmla="*/ 377932 w 377931"/>
              <a:gd name="connsiteY36" fmla="*/ 92912 h 280899"/>
              <a:gd name="connsiteX37" fmla="*/ 377932 w 377931"/>
              <a:gd name="connsiteY37" fmla="*/ 51400 h 280899"/>
              <a:gd name="connsiteX38" fmla="*/ 361502 w 377931"/>
              <a:gd name="connsiteY38" fmla="*/ 32911 h 280899"/>
              <a:gd name="connsiteX39" fmla="*/ 132673 w 377931"/>
              <a:gd name="connsiteY39" fmla="*/ 16275 h 280899"/>
              <a:gd name="connsiteX40" fmla="*/ 136690 w 377931"/>
              <a:gd name="connsiteY40" fmla="*/ 10301 h 280899"/>
              <a:gd name="connsiteX41" fmla="*/ 241242 w 377931"/>
              <a:gd name="connsiteY41" fmla="*/ 10301 h 280899"/>
              <a:gd name="connsiteX42" fmla="*/ 245259 w 377931"/>
              <a:gd name="connsiteY42" fmla="*/ 16275 h 280899"/>
              <a:gd name="connsiteX43" fmla="*/ 245259 w 377931"/>
              <a:gd name="connsiteY43" fmla="*/ 32911 h 280899"/>
              <a:gd name="connsiteX44" fmla="*/ 132673 w 377931"/>
              <a:gd name="connsiteY44" fmla="*/ 32911 h 280899"/>
              <a:gd name="connsiteX45" fmla="*/ 132673 w 377931"/>
              <a:gd name="connsiteY45" fmla="*/ 16275 h 280899"/>
              <a:gd name="connsiteX46" fmla="*/ 198648 w 377931"/>
              <a:gd name="connsiteY46" fmla="*/ 162905 h 280899"/>
              <a:gd name="connsiteX47" fmla="*/ 192519 w 377931"/>
              <a:gd name="connsiteY47" fmla="*/ 169034 h 280899"/>
              <a:gd name="connsiteX48" fmla="*/ 185412 w 377931"/>
              <a:gd name="connsiteY48" fmla="*/ 169034 h 280899"/>
              <a:gd name="connsiteX49" fmla="*/ 179283 w 377931"/>
              <a:gd name="connsiteY49" fmla="*/ 162905 h 280899"/>
              <a:gd name="connsiteX50" fmla="*/ 179283 w 377931"/>
              <a:gd name="connsiteY50" fmla="*/ 135711 h 280899"/>
              <a:gd name="connsiteX51" fmla="*/ 185412 w 377931"/>
              <a:gd name="connsiteY51" fmla="*/ 129582 h 280899"/>
              <a:gd name="connsiteX52" fmla="*/ 192519 w 377931"/>
              <a:gd name="connsiteY52" fmla="*/ 129582 h 280899"/>
              <a:gd name="connsiteX53" fmla="*/ 198648 w 377931"/>
              <a:gd name="connsiteY53" fmla="*/ 135711 h 280899"/>
              <a:gd name="connsiteX54" fmla="*/ 198648 w 377931"/>
              <a:gd name="connsiteY54" fmla="*/ 162905 h 280899"/>
              <a:gd name="connsiteX55" fmla="*/ 367682 w 377931"/>
              <a:gd name="connsiteY55" fmla="*/ 128707 h 280899"/>
              <a:gd name="connsiteX56" fmla="*/ 361090 w 377931"/>
              <a:gd name="connsiteY56" fmla="*/ 135299 h 280899"/>
              <a:gd name="connsiteX57" fmla="*/ 208898 w 377931"/>
              <a:gd name="connsiteY57" fmla="*/ 135299 h 280899"/>
              <a:gd name="connsiteX58" fmla="*/ 192468 w 377931"/>
              <a:gd name="connsiteY58" fmla="*/ 119230 h 280899"/>
              <a:gd name="connsiteX59" fmla="*/ 185361 w 377931"/>
              <a:gd name="connsiteY59" fmla="*/ 119230 h 280899"/>
              <a:gd name="connsiteX60" fmla="*/ 168931 w 377931"/>
              <a:gd name="connsiteY60" fmla="*/ 135299 h 280899"/>
              <a:gd name="connsiteX61" fmla="*/ 16893 w 377931"/>
              <a:gd name="connsiteY61" fmla="*/ 135299 h 280899"/>
              <a:gd name="connsiteX62" fmla="*/ 10301 w 377931"/>
              <a:gd name="connsiteY62" fmla="*/ 128707 h 280899"/>
              <a:gd name="connsiteX63" fmla="*/ 10301 w 377931"/>
              <a:gd name="connsiteY63" fmla="*/ 92963 h 280899"/>
              <a:gd name="connsiteX64" fmla="*/ 10301 w 377931"/>
              <a:gd name="connsiteY64" fmla="*/ 51452 h 280899"/>
              <a:gd name="connsiteX65" fmla="*/ 16533 w 377931"/>
              <a:gd name="connsiteY65" fmla="*/ 43263 h 280899"/>
              <a:gd name="connsiteX66" fmla="*/ 361502 w 377931"/>
              <a:gd name="connsiteY66" fmla="*/ 43263 h 280899"/>
              <a:gd name="connsiteX67" fmla="*/ 367734 w 377931"/>
              <a:gd name="connsiteY67" fmla="*/ 51452 h 280899"/>
              <a:gd name="connsiteX68" fmla="*/ 367734 w 377931"/>
              <a:gd name="connsiteY68" fmla="*/ 92963 h 280899"/>
              <a:gd name="connsiteX69" fmla="*/ 367734 w 377931"/>
              <a:gd name="connsiteY69" fmla="*/ 128707 h 28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77931" h="280899">
                <a:moveTo>
                  <a:pt x="361502" y="32911"/>
                </a:moveTo>
                <a:lnTo>
                  <a:pt x="255560" y="32911"/>
                </a:lnTo>
                <a:lnTo>
                  <a:pt x="255560" y="16275"/>
                </a:lnTo>
                <a:cubicBezTo>
                  <a:pt x="255560" y="7313"/>
                  <a:pt x="249122" y="0"/>
                  <a:pt x="241242" y="0"/>
                </a:cubicBezTo>
                <a:lnTo>
                  <a:pt x="136690" y="0"/>
                </a:lnTo>
                <a:cubicBezTo>
                  <a:pt x="128810" y="0"/>
                  <a:pt x="122372" y="7313"/>
                  <a:pt x="122372" y="16275"/>
                </a:cubicBezTo>
                <a:lnTo>
                  <a:pt x="122372" y="32911"/>
                </a:lnTo>
                <a:lnTo>
                  <a:pt x="16533" y="32911"/>
                </a:lnTo>
                <a:cubicBezTo>
                  <a:pt x="7416" y="32911"/>
                  <a:pt x="0" y="41203"/>
                  <a:pt x="0" y="51400"/>
                </a:cubicBezTo>
                <a:lnTo>
                  <a:pt x="0" y="92912"/>
                </a:lnTo>
                <a:lnTo>
                  <a:pt x="0" y="128655"/>
                </a:lnTo>
                <a:lnTo>
                  <a:pt x="0" y="262409"/>
                </a:lnTo>
                <a:cubicBezTo>
                  <a:pt x="0" y="272607"/>
                  <a:pt x="7416" y="280899"/>
                  <a:pt x="16533" y="280899"/>
                </a:cubicBezTo>
                <a:lnTo>
                  <a:pt x="276521" y="280899"/>
                </a:lnTo>
                <a:cubicBezTo>
                  <a:pt x="279354" y="280899"/>
                  <a:pt x="281672" y="278582"/>
                  <a:pt x="281672" y="275749"/>
                </a:cubicBezTo>
                <a:cubicBezTo>
                  <a:pt x="281672" y="272916"/>
                  <a:pt x="279354" y="270598"/>
                  <a:pt x="276521" y="270598"/>
                </a:cubicBezTo>
                <a:lnTo>
                  <a:pt x="16533" y="270598"/>
                </a:lnTo>
                <a:cubicBezTo>
                  <a:pt x="13185" y="270598"/>
                  <a:pt x="10301" y="266839"/>
                  <a:pt x="10301" y="262409"/>
                </a:cubicBezTo>
                <a:lnTo>
                  <a:pt x="10301" y="144209"/>
                </a:lnTo>
                <a:cubicBezTo>
                  <a:pt x="12309" y="145085"/>
                  <a:pt x="14575" y="145548"/>
                  <a:pt x="16893" y="145548"/>
                </a:cubicBezTo>
                <a:lnTo>
                  <a:pt x="168931" y="145548"/>
                </a:lnTo>
                <a:lnTo>
                  <a:pt x="168931" y="162854"/>
                </a:lnTo>
                <a:cubicBezTo>
                  <a:pt x="168931" y="171918"/>
                  <a:pt x="176296" y="179283"/>
                  <a:pt x="185361" y="179283"/>
                </a:cubicBezTo>
                <a:lnTo>
                  <a:pt x="192468" y="179283"/>
                </a:lnTo>
                <a:cubicBezTo>
                  <a:pt x="201533" y="179283"/>
                  <a:pt x="208898" y="171918"/>
                  <a:pt x="208898" y="162854"/>
                </a:cubicBezTo>
                <a:lnTo>
                  <a:pt x="208898" y="145548"/>
                </a:lnTo>
                <a:lnTo>
                  <a:pt x="361038" y="145548"/>
                </a:lnTo>
                <a:cubicBezTo>
                  <a:pt x="363356" y="145548"/>
                  <a:pt x="365622" y="145085"/>
                  <a:pt x="367631" y="144209"/>
                </a:cubicBezTo>
                <a:lnTo>
                  <a:pt x="367631" y="262409"/>
                </a:lnTo>
                <a:cubicBezTo>
                  <a:pt x="367631" y="266839"/>
                  <a:pt x="364798" y="270598"/>
                  <a:pt x="361399" y="270598"/>
                </a:cubicBezTo>
                <a:lnTo>
                  <a:pt x="327201" y="270598"/>
                </a:lnTo>
                <a:cubicBezTo>
                  <a:pt x="324368" y="270598"/>
                  <a:pt x="322050" y="272916"/>
                  <a:pt x="322050" y="275749"/>
                </a:cubicBezTo>
                <a:cubicBezTo>
                  <a:pt x="322050" y="278582"/>
                  <a:pt x="324368" y="280899"/>
                  <a:pt x="327201" y="280899"/>
                </a:cubicBezTo>
                <a:lnTo>
                  <a:pt x="361399" y="280899"/>
                </a:lnTo>
                <a:cubicBezTo>
                  <a:pt x="370515" y="280899"/>
                  <a:pt x="377932" y="272607"/>
                  <a:pt x="377932" y="262409"/>
                </a:cubicBezTo>
                <a:lnTo>
                  <a:pt x="377932" y="128655"/>
                </a:lnTo>
                <a:lnTo>
                  <a:pt x="377932" y="92912"/>
                </a:lnTo>
                <a:lnTo>
                  <a:pt x="377932" y="51400"/>
                </a:lnTo>
                <a:cubicBezTo>
                  <a:pt x="377983" y="41203"/>
                  <a:pt x="370618" y="32911"/>
                  <a:pt x="361502" y="32911"/>
                </a:cubicBezTo>
                <a:close/>
                <a:moveTo>
                  <a:pt x="132673" y="16275"/>
                </a:moveTo>
                <a:cubicBezTo>
                  <a:pt x="132673" y="12773"/>
                  <a:pt x="134784" y="10301"/>
                  <a:pt x="136690" y="10301"/>
                </a:cubicBezTo>
                <a:lnTo>
                  <a:pt x="241242" y="10301"/>
                </a:lnTo>
                <a:cubicBezTo>
                  <a:pt x="243147" y="10301"/>
                  <a:pt x="245259" y="12773"/>
                  <a:pt x="245259" y="16275"/>
                </a:cubicBezTo>
                <a:lnTo>
                  <a:pt x="245259" y="32911"/>
                </a:lnTo>
                <a:lnTo>
                  <a:pt x="132673" y="32911"/>
                </a:lnTo>
                <a:lnTo>
                  <a:pt x="132673" y="16275"/>
                </a:lnTo>
                <a:close/>
                <a:moveTo>
                  <a:pt x="198648" y="162905"/>
                </a:moveTo>
                <a:cubicBezTo>
                  <a:pt x="198648" y="166304"/>
                  <a:pt x="195867" y="169034"/>
                  <a:pt x="192519" y="169034"/>
                </a:cubicBezTo>
                <a:lnTo>
                  <a:pt x="185412" y="169034"/>
                </a:lnTo>
                <a:cubicBezTo>
                  <a:pt x="182013" y="169034"/>
                  <a:pt x="179283" y="166253"/>
                  <a:pt x="179283" y="162905"/>
                </a:cubicBezTo>
                <a:lnTo>
                  <a:pt x="179283" y="135711"/>
                </a:lnTo>
                <a:cubicBezTo>
                  <a:pt x="179283" y="132312"/>
                  <a:pt x="182064" y="129582"/>
                  <a:pt x="185412" y="129582"/>
                </a:cubicBezTo>
                <a:lnTo>
                  <a:pt x="192519" y="129582"/>
                </a:lnTo>
                <a:cubicBezTo>
                  <a:pt x="195919" y="129582"/>
                  <a:pt x="198648" y="132363"/>
                  <a:pt x="198648" y="135711"/>
                </a:cubicBezTo>
                <a:lnTo>
                  <a:pt x="198648" y="162905"/>
                </a:lnTo>
                <a:close/>
                <a:moveTo>
                  <a:pt x="367682" y="128707"/>
                </a:moveTo>
                <a:cubicBezTo>
                  <a:pt x="367682" y="132363"/>
                  <a:pt x="364747" y="135299"/>
                  <a:pt x="361090" y="135299"/>
                </a:cubicBezTo>
                <a:lnTo>
                  <a:pt x="208898" y="135299"/>
                </a:lnTo>
                <a:cubicBezTo>
                  <a:pt x="208692" y="126441"/>
                  <a:pt x="201430" y="119230"/>
                  <a:pt x="192468" y="119230"/>
                </a:cubicBezTo>
                <a:lnTo>
                  <a:pt x="185361" y="119230"/>
                </a:lnTo>
                <a:cubicBezTo>
                  <a:pt x="176450" y="119230"/>
                  <a:pt x="169188" y="126389"/>
                  <a:pt x="168931" y="135299"/>
                </a:cubicBezTo>
                <a:lnTo>
                  <a:pt x="16893" y="135299"/>
                </a:lnTo>
                <a:cubicBezTo>
                  <a:pt x="13236" y="135299"/>
                  <a:pt x="10301" y="132312"/>
                  <a:pt x="10301" y="128707"/>
                </a:cubicBezTo>
                <a:lnTo>
                  <a:pt x="10301" y="92963"/>
                </a:lnTo>
                <a:lnTo>
                  <a:pt x="10301" y="51452"/>
                </a:lnTo>
                <a:cubicBezTo>
                  <a:pt x="10301" y="47022"/>
                  <a:pt x="13133" y="43263"/>
                  <a:pt x="16533" y="43263"/>
                </a:cubicBezTo>
                <a:lnTo>
                  <a:pt x="361502" y="43263"/>
                </a:lnTo>
                <a:cubicBezTo>
                  <a:pt x="364850" y="43263"/>
                  <a:pt x="367734" y="47022"/>
                  <a:pt x="367734" y="51452"/>
                </a:cubicBezTo>
                <a:lnTo>
                  <a:pt x="367734" y="92963"/>
                </a:lnTo>
                <a:lnTo>
                  <a:pt x="367734" y="128707"/>
                </a:lnTo>
                <a:close/>
              </a:path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106" name="Gráfico 162">
            <a:extLst>
              <a:ext uri="{FF2B5EF4-FFF2-40B4-BE49-F238E27FC236}">
                <a16:creationId xmlns:a16="http://schemas.microsoft.com/office/drawing/2014/main" id="{B251FF0B-D22E-45BF-8801-38C70DF9E220}"/>
              </a:ext>
            </a:extLst>
          </p:cNvPr>
          <p:cNvGrpSpPr/>
          <p:nvPr/>
        </p:nvGrpSpPr>
        <p:grpSpPr>
          <a:xfrm>
            <a:off x="1781372" y="4160536"/>
            <a:ext cx="378704" cy="378446"/>
            <a:chOff x="1781372" y="4160536"/>
            <a:chExt cx="378704" cy="378446"/>
          </a:xfrm>
          <a:solidFill>
            <a:srgbClr val="6785C1"/>
          </a:solidFill>
        </p:grpSpPr>
        <p:sp>
          <p:nvSpPr>
            <p:cNvPr id="107" name="Forma libre: forma 106">
              <a:extLst>
                <a:ext uri="{FF2B5EF4-FFF2-40B4-BE49-F238E27FC236}">
                  <a16:creationId xmlns:a16="http://schemas.microsoft.com/office/drawing/2014/main" id="{234957DF-5D9C-4F94-994C-6D4B5C6537FC}"/>
                </a:ext>
              </a:extLst>
            </p:cNvPr>
            <p:cNvSpPr/>
            <p:nvPr/>
          </p:nvSpPr>
          <p:spPr>
            <a:xfrm>
              <a:off x="1781372" y="4160536"/>
              <a:ext cx="378704" cy="378446"/>
            </a:xfrm>
            <a:custGeom>
              <a:avLst/>
              <a:gdLst>
                <a:gd name="connsiteX0" fmla="*/ 361914 w 378704"/>
                <a:gd name="connsiteY0" fmla="*/ 0 h 378446"/>
                <a:gd name="connsiteX1" fmla="*/ 16584 w 378704"/>
                <a:gd name="connsiteY1" fmla="*/ 0 h 378446"/>
                <a:gd name="connsiteX2" fmla="*/ 0 w 378704"/>
                <a:gd name="connsiteY2" fmla="*/ 18953 h 378446"/>
                <a:gd name="connsiteX3" fmla="*/ 0 w 378704"/>
                <a:gd name="connsiteY3" fmla="*/ 359442 h 378446"/>
                <a:gd name="connsiteX4" fmla="*/ 16584 w 378704"/>
                <a:gd name="connsiteY4" fmla="*/ 378395 h 378446"/>
                <a:gd name="connsiteX5" fmla="*/ 276676 w 378704"/>
                <a:gd name="connsiteY5" fmla="*/ 378395 h 378446"/>
                <a:gd name="connsiteX6" fmla="*/ 281826 w 378704"/>
                <a:gd name="connsiteY6" fmla="*/ 373245 h 378446"/>
                <a:gd name="connsiteX7" fmla="*/ 276676 w 378704"/>
                <a:gd name="connsiteY7" fmla="*/ 368094 h 378446"/>
                <a:gd name="connsiteX8" fmla="*/ 16584 w 378704"/>
                <a:gd name="connsiteY8" fmla="*/ 368094 h 378446"/>
                <a:gd name="connsiteX9" fmla="*/ 10301 w 378704"/>
                <a:gd name="connsiteY9" fmla="*/ 359442 h 378446"/>
                <a:gd name="connsiteX10" fmla="*/ 10301 w 378704"/>
                <a:gd name="connsiteY10" fmla="*/ 18953 h 378446"/>
                <a:gd name="connsiteX11" fmla="*/ 16584 w 378704"/>
                <a:gd name="connsiteY11" fmla="*/ 10301 h 378446"/>
                <a:gd name="connsiteX12" fmla="*/ 361914 w 378704"/>
                <a:gd name="connsiteY12" fmla="*/ 10301 h 378446"/>
                <a:gd name="connsiteX13" fmla="*/ 368403 w 378704"/>
                <a:gd name="connsiteY13" fmla="*/ 16790 h 378446"/>
                <a:gd name="connsiteX14" fmla="*/ 368403 w 378704"/>
                <a:gd name="connsiteY14" fmla="*/ 359493 h 378446"/>
                <a:gd name="connsiteX15" fmla="*/ 362120 w 378704"/>
                <a:gd name="connsiteY15" fmla="*/ 368146 h 378446"/>
                <a:gd name="connsiteX16" fmla="*/ 326325 w 378704"/>
                <a:gd name="connsiteY16" fmla="*/ 368146 h 378446"/>
                <a:gd name="connsiteX17" fmla="*/ 321175 w 378704"/>
                <a:gd name="connsiteY17" fmla="*/ 373296 h 378446"/>
                <a:gd name="connsiteX18" fmla="*/ 326325 w 378704"/>
                <a:gd name="connsiteY18" fmla="*/ 378447 h 378446"/>
                <a:gd name="connsiteX19" fmla="*/ 362120 w 378704"/>
                <a:gd name="connsiteY19" fmla="*/ 378447 h 378446"/>
                <a:gd name="connsiteX20" fmla="*/ 378704 w 378704"/>
                <a:gd name="connsiteY20" fmla="*/ 359493 h 378446"/>
                <a:gd name="connsiteX21" fmla="*/ 378704 w 378704"/>
                <a:gd name="connsiteY21" fmla="*/ 16790 h 378446"/>
                <a:gd name="connsiteX22" fmla="*/ 361914 w 378704"/>
                <a:gd name="connsiteY22" fmla="*/ 0 h 37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8704" h="378446">
                  <a:moveTo>
                    <a:pt x="361914" y="0"/>
                  </a:moveTo>
                  <a:lnTo>
                    <a:pt x="16584" y="0"/>
                  </a:lnTo>
                  <a:cubicBezTo>
                    <a:pt x="7468" y="0"/>
                    <a:pt x="0" y="8498"/>
                    <a:pt x="0" y="18953"/>
                  </a:cubicBezTo>
                  <a:lnTo>
                    <a:pt x="0" y="359442"/>
                  </a:lnTo>
                  <a:cubicBezTo>
                    <a:pt x="0" y="369897"/>
                    <a:pt x="7416" y="378395"/>
                    <a:pt x="16584" y="378395"/>
                  </a:cubicBezTo>
                  <a:lnTo>
                    <a:pt x="276676" y="378395"/>
                  </a:lnTo>
                  <a:cubicBezTo>
                    <a:pt x="279509" y="378395"/>
                    <a:pt x="281826" y="376077"/>
                    <a:pt x="281826" y="373245"/>
                  </a:cubicBezTo>
                  <a:cubicBezTo>
                    <a:pt x="281826" y="370412"/>
                    <a:pt x="279509" y="368094"/>
                    <a:pt x="276676" y="368094"/>
                  </a:cubicBezTo>
                  <a:lnTo>
                    <a:pt x="16584" y="368094"/>
                  </a:lnTo>
                  <a:cubicBezTo>
                    <a:pt x="13185" y="368094"/>
                    <a:pt x="10301" y="364129"/>
                    <a:pt x="10301" y="359442"/>
                  </a:cubicBezTo>
                  <a:lnTo>
                    <a:pt x="10301" y="18953"/>
                  </a:lnTo>
                  <a:cubicBezTo>
                    <a:pt x="10301" y="14267"/>
                    <a:pt x="13185" y="10301"/>
                    <a:pt x="16584" y="10301"/>
                  </a:cubicBezTo>
                  <a:lnTo>
                    <a:pt x="361914" y="10301"/>
                  </a:lnTo>
                  <a:cubicBezTo>
                    <a:pt x="365519" y="10301"/>
                    <a:pt x="368403" y="13236"/>
                    <a:pt x="368403" y="16790"/>
                  </a:cubicBezTo>
                  <a:lnTo>
                    <a:pt x="368403" y="359493"/>
                  </a:lnTo>
                  <a:cubicBezTo>
                    <a:pt x="368403" y="364180"/>
                    <a:pt x="365519" y="368146"/>
                    <a:pt x="362120" y="368146"/>
                  </a:cubicBezTo>
                  <a:lnTo>
                    <a:pt x="326325" y="368146"/>
                  </a:lnTo>
                  <a:cubicBezTo>
                    <a:pt x="323492" y="368146"/>
                    <a:pt x="321175" y="370464"/>
                    <a:pt x="321175" y="373296"/>
                  </a:cubicBezTo>
                  <a:cubicBezTo>
                    <a:pt x="321175" y="376129"/>
                    <a:pt x="323492" y="378447"/>
                    <a:pt x="326325" y="378447"/>
                  </a:cubicBezTo>
                  <a:lnTo>
                    <a:pt x="362120" y="378447"/>
                  </a:lnTo>
                  <a:cubicBezTo>
                    <a:pt x="371236" y="378447"/>
                    <a:pt x="378704" y="369949"/>
                    <a:pt x="378704" y="359493"/>
                  </a:cubicBezTo>
                  <a:lnTo>
                    <a:pt x="378704" y="16790"/>
                  </a:lnTo>
                  <a:cubicBezTo>
                    <a:pt x="378704" y="7520"/>
                    <a:pt x="371185" y="0"/>
                    <a:pt x="361914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orma libre: forma 107">
              <a:extLst>
                <a:ext uri="{FF2B5EF4-FFF2-40B4-BE49-F238E27FC236}">
                  <a16:creationId xmlns:a16="http://schemas.microsoft.com/office/drawing/2014/main" id="{E4A6FC2E-3685-4416-9AB9-FFD5943381D8}"/>
                </a:ext>
              </a:extLst>
            </p:cNvPr>
            <p:cNvSpPr/>
            <p:nvPr/>
          </p:nvSpPr>
          <p:spPr>
            <a:xfrm>
              <a:off x="1822137" y="4307991"/>
              <a:ext cx="297212" cy="192210"/>
            </a:xfrm>
            <a:custGeom>
              <a:avLst/>
              <a:gdLst>
                <a:gd name="connsiteX0" fmla="*/ 2240 w 297212"/>
                <a:gd name="connsiteY0" fmla="*/ 183970 h 192210"/>
                <a:gd name="connsiteX1" fmla="*/ 16507 w 297212"/>
                <a:gd name="connsiteY1" fmla="*/ 192211 h 192210"/>
                <a:gd name="connsiteX2" fmla="*/ 280307 w 297212"/>
                <a:gd name="connsiteY2" fmla="*/ 192211 h 192210"/>
                <a:gd name="connsiteX3" fmla="*/ 294934 w 297212"/>
                <a:gd name="connsiteY3" fmla="*/ 183764 h 192210"/>
                <a:gd name="connsiteX4" fmla="*/ 294934 w 297212"/>
                <a:gd name="connsiteY4" fmla="*/ 166871 h 192210"/>
                <a:gd name="connsiteX5" fmla="*/ 236014 w 297212"/>
                <a:gd name="connsiteY5" fmla="*/ 64791 h 192210"/>
                <a:gd name="connsiteX6" fmla="*/ 221387 w 297212"/>
                <a:gd name="connsiteY6" fmla="*/ 56345 h 192210"/>
                <a:gd name="connsiteX7" fmla="*/ 206760 w 297212"/>
                <a:gd name="connsiteY7" fmla="*/ 64791 h 192210"/>
                <a:gd name="connsiteX8" fmla="*/ 181421 w 297212"/>
                <a:gd name="connsiteY8" fmla="*/ 108672 h 192210"/>
                <a:gd name="connsiteX9" fmla="*/ 180699 w 297212"/>
                <a:gd name="connsiteY9" fmla="*/ 108672 h 192210"/>
                <a:gd name="connsiteX10" fmla="*/ 122707 w 297212"/>
                <a:gd name="connsiteY10" fmla="*/ 8241 h 192210"/>
                <a:gd name="connsiteX11" fmla="*/ 108440 w 297212"/>
                <a:gd name="connsiteY11" fmla="*/ 0 h 192210"/>
                <a:gd name="connsiteX12" fmla="*/ 94174 w 297212"/>
                <a:gd name="connsiteY12" fmla="*/ 8241 h 192210"/>
                <a:gd name="connsiteX13" fmla="*/ 2240 w 297212"/>
                <a:gd name="connsiteY13" fmla="*/ 167489 h 192210"/>
                <a:gd name="connsiteX14" fmla="*/ 2240 w 297212"/>
                <a:gd name="connsiteY14" fmla="*/ 183970 h 192210"/>
                <a:gd name="connsiteX15" fmla="*/ 11150 w 297212"/>
                <a:gd name="connsiteY15" fmla="*/ 172639 h 192210"/>
                <a:gd name="connsiteX16" fmla="*/ 103084 w 297212"/>
                <a:gd name="connsiteY16" fmla="*/ 13391 h 192210"/>
                <a:gd name="connsiteX17" fmla="*/ 108440 w 297212"/>
                <a:gd name="connsiteY17" fmla="*/ 10301 h 192210"/>
                <a:gd name="connsiteX18" fmla="*/ 113797 w 297212"/>
                <a:gd name="connsiteY18" fmla="*/ 13391 h 192210"/>
                <a:gd name="connsiteX19" fmla="*/ 171789 w 297212"/>
                <a:gd name="connsiteY19" fmla="*/ 113822 h 192210"/>
                <a:gd name="connsiteX20" fmla="*/ 181060 w 297212"/>
                <a:gd name="connsiteY20" fmla="*/ 119179 h 192210"/>
                <a:gd name="connsiteX21" fmla="*/ 190331 w 297212"/>
                <a:gd name="connsiteY21" fmla="*/ 113822 h 192210"/>
                <a:gd name="connsiteX22" fmla="*/ 215670 w 297212"/>
                <a:gd name="connsiteY22" fmla="*/ 69942 h 192210"/>
                <a:gd name="connsiteX23" fmla="*/ 221336 w 297212"/>
                <a:gd name="connsiteY23" fmla="*/ 66645 h 192210"/>
                <a:gd name="connsiteX24" fmla="*/ 227001 w 297212"/>
                <a:gd name="connsiteY24" fmla="*/ 69942 h 192210"/>
                <a:gd name="connsiteX25" fmla="*/ 285921 w 297212"/>
                <a:gd name="connsiteY25" fmla="*/ 172021 h 192210"/>
                <a:gd name="connsiteX26" fmla="*/ 285921 w 297212"/>
                <a:gd name="connsiteY26" fmla="*/ 178614 h 192210"/>
                <a:gd name="connsiteX27" fmla="*/ 280256 w 297212"/>
                <a:gd name="connsiteY27" fmla="*/ 181910 h 192210"/>
                <a:gd name="connsiteX28" fmla="*/ 16455 w 297212"/>
                <a:gd name="connsiteY28" fmla="*/ 181910 h 192210"/>
                <a:gd name="connsiteX29" fmla="*/ 11099 w 297212"/>
                <a:gd name="connsiteY29" fmla="*/ 178820 h 192210"/>
                <a:gd name="connsiteX30" fmla="*/ 11150 w 297212"/>
                <a:gd name="connsiteY30" fmla="*/ 172639 h 19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7212" h="192210">
                  <a:moveTo>
                    <a:pt x="2240" y="183970"/>
                  </a:moveTo>
                  <a:cubicBezTo>
                    <a:pt x="5228" y="189120"/>
                    <a:pt x="10532" y="192211"/>
                    <a:pt x="16507" y="192211"/>
                  </a:cubicBezTo>
                  <a:lnTo>
                    <a:pt x="280307" y="192211"/>
                  </a:lnTo>
                  <a:cubicBezTo>
                    <a:pt x="286384" y="192211"/>
                    <a:pt x="291844" y="189069"/>
                    <a:pt x="294934" y="183764"/>
                  </a:cubicBezTo>
                  <a:cubicBezTo>
                    <a:pt x="297973" y="178459"/>
                    <a:pt x="297973" y="172176"/>
                    <a:pt x="294934" y="166871"/>
                  </a:cubicBezTo>
                  <a:lnTo>
                    <a:pt x="236014" y="64791"/>
                  </a:lnTo>
                  <a:cubicBezTo>
                    <a:pt x="232975" y="59486"/>
                    <a:pt x="227516" y="56345"/>
                    <a:pt x="221387" y="56345"/>
                  </a:cubicBezTo>
                  <a:cubicBezTo>
                    <a:pt x="215310" y="56345"/>
                    <a:pt x="209799" y="59486"/>
                    <a:pt x="206760" y="64791"/>
                  </a:cubicBezTo>
                  <a:lnTo>
                    <a:pt x="181421" y="108672"/>
                  </a:lnTo>
                  <a:lnTo>
                    <a:pt x="180699" y="108672"/>
                  </a:lnTo>
                  <a:lnTo>
                    <a:pt x="122707" y="8241"/>
                  </a:lnTo>
                  <a:cubicBezTo>
                    <a:pt x="119720" y="3090"/>
                    <a:pt x="114415" y="0"/>
                    <a:pt x="108440" y="0"/>
                  </a:cubicBezTo>
                  <a:cubicBezTo>
                    <a:pt x="102466" y="0"/>
                    <a:pt x="97161" y="3090"/>
                    <a:pt x="94174" y="8241"/>
                  </a:cubicBezTo>
                  <a:lnTo>
                    <a:pt x="2240" y="167489"/>
                  </a:lnTo>
                  <a:cubicBezTo>
                    <a:pt x="-747" y="172639"/>
                    <a:pt x="-747" y="178820"/>
                    <a:pt x="2240" y="183970"/>
                  </a:cubicBezTo>
                  <a:close/>
                  <a:moveTo>
                    <a:pt x="11150" y="172639"/>
                  </a:moveTo>
                  <a:lnTo>
                    <a:pt x="103084" y="13391"/>
                  </a:lnTo>
                  <a:cubicBezTo>
                    <a:pt x="104680" y="10610"/>
                    <a:pt x="107359" y="10301"/>
                    <a:pt x="108440" y="10301"/>
                  </a:cubicBezTo>
                  <a:cubicBezTo>
                    <a:pt x="109522" y="10301"/>
                    <a:pt x="112200" y="10610"/>
                    <a:pt x="113797" y="13391"/>
                  </a:cubicBezTo>
                  <a:lnTo>
                    <a:pt x="171789" y="113822"/>
                  </a:lnTo>
                  <a:cubicBezTo>
                    <a:pt x="173746" y="117170"/>
                    <a:pt x="177197" y="119179"/>
                    <a:pt x="181060" y="119179"/>
                  </a:cubicBezTo>
                  <a:cubicBezTo>
                    <a:pt x="184923" y="119179"/>
                    <a:pt x="188425" y="117170"/>
                    <a:pt x="190331" y="113822"/>
                  </a:cubicBezTo>
                  <a:lnTo>
                    <a:pt x="215670" y="69942"/>
                  </a:lnTo>
                  <a:cubicBezTo>
                    <a:pt x="217370" y="66954"/>
                    <a:pt x="220203" y="66645"/>
                    <a:pt x="221336" y="66645"/>
                  </a:cubicBezTo>
                  <a:cubicBezTo>
                    <a:pt x="222469" y="66645"/>
                    <a:pt x="225301" y="66954"/>
                    <a:pt x="227001" y="69942"/>
                  </a:cubicBezTo>
                  <a:lnTo>
                    <a:pt x="285921" y="172021"/>
                  </a:lnTo>
                  <a:cubicBezTo>
                    <a:pt x="287620" y="175008"/>
                    <a:pt x="286487" y="177584"/>
                    <a:pt x="285921" y="178614"/>
                  </a:cubicBezTo>
                  <a:cubicBezTo>
                    <a:pt x="285354" y="179592"/>
                    <a:pt x="283655" y="181910"/>
                    <a:pt x="280256" y="181910"/>
                  </a:cubicBezTo>
                  <a:lnTo>
                    <a:pt x="16455" y="181910"/>
                  </a:lnTo>
                  <a:cubicBezTo>
                    <a:pt x="13262" y="181910"/>
                    <a:pt x="11666" y="179747"/>
                    <a:pt x="11099" y="178820"/>
                  </a:cubicBezTo>
                  <a:cubicBezTo>
                    <a:pt x="10635" y="177893"/>
                    <a:pt x="9554" y="175420"/>
                    <a:pt x="11150" y="172639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orma libre: forma 108">
              <a:extLst>
                <a:ext uri="{FF2B5EF4-FFF2-40B4-BE49-F238E27FC236}">
                  <a16:creationId xmlns:a16="http://schemas.microsoft.com/office/drawing/2014/main" id="{BF612322-EFB7-4707-A2E1-F67B12508987}"/>
                </a:ext>
              </a:extLst>
            </p:cNvPr>
            <p:cNvSpPr/>
            <p:nvPr/>
          </p:nvSpPr>
          <p:spPr>
            <a:xfrm>
              <a:off x="1827467" y="4200555"/>
              <a:ext cx="84929" cy="84980"/>
            </a:xfrm>
            <a:custGeom>
              <a:avLst/>
              <a:gdLst>
                <a:gd name="connsiteX0" fmla="*/ 12567 w 84929"/>
                <a:gd name="connsiteY0" fmla="*/ 19571 h 84980"/>
                <a:gd name="connsiteX1" fmla="*/ 5562 w 84929"/>
                <a:gd name="connsiteY1" fmla="*/ 21477 h 84980"/>
                <a:gd name="connsiteX2" fmla="*/ 0 w 84929"/>
                <a:gd name="connsiteY2" fmla="*/ 42490 h 84980"/>
                <a:gd name="connsiteX3" fmla="*/ 42439 w 84929"/>
                <a:gd name="connsiteY3" fmla="*/ 84981 h 84980"/>
                <a:gd name="connsiteX4" fmla="*/ 84929 w 84929"/>
                <a:gd name="connsiteY4" fmla="*/ 42490 h 84980"/>
                <a:gd name="connsiteX5" fmla="*/ 42439 w 84929"/>
                <a:gd name="connsiteY5" fmla="*/ 0 h 84980"/>
                <a:gd name="connsiteX6" fmla="*/ 23949 w 84929"/>
                <a:gd name="connsiteY6" fmla="*/ 4223 h 84980"/>
                <a:gd name="connsiteX7" fmla="*/ 21528 w 84929"/>
                <a:gd name="connsiteY7" fmla="*/ 11125 h 84980"/>
                <a:gd name="connsiteX8" fmla="*/ 28430 w 84929"/>
                <a:gd name="connsiteY8" fmla="*/ 13494 h 84980"/>
                <a:gd name="connsiteX9" fmla="*/ 42439 w 84929"/>
                <a:gd name="connsiteY9" fmla="*/ 10301 h 84980"/>
                <a:gd name="connsiteX10" fmla="*/ 74628 w 84929"/>
                <a:gd name="connsiteY10" fmla="*/ 42490 h 84980"/>
                <a:gd name="connsiteX11" fmla="*/ 42439 w 84929"/>
                <a:gd name="connsiteY11" fmla="*/ 74680 h 84980"/>
                <a:gd name="connsiteX12" fmla="*/ 10301 w 84929"/>
                <a:gd name="connsiteY12" fmla="*/ 42490 h 84980"/>
                <a:gd name="connsiteX13" fmla="*/ 14524 w 84929"/>
                <a:gd name="connsiteY13" fmla="*/ 26576 h 84980"/>
                <a:gd name="connsiteX14" fmla="*/ 12567 w 84929"/>
                <a:gd name="connsiteY14" fmla="*/ 19571 h 8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29" h="84980">
                  <a:moveTo>
                    <a:pt x="12567" y="19571"/>
                  </a:moveTo>
                  <a:cubicBezTo>
                    <a:pt x="10095" y="18181"/>
                    <a:pt x="6953" y="19005"/>
                    <a:pt x="5562" y="21477"/>
                  </a:cubicBezTo>
                  <a:cubicBezTo>
                    <a:pt x="1906" y="27863"/>
                    <a:pt x="0" y="35125"/>
                    <a:pt x="0" y="42490"/>
                  </a:cubicBezTo>
                  <a:cubicBezTo>
                    <a:pt x="0" y="65924"/>
                    <a:pt x="19056" y="84981"/>
                    <a:pt x="42439" y="84981"/>
                  </a:cubicBezTo>
                  <a:cubicBezTo>
                    <a:pt x="65873" y="84981"/>
                    <a:pt x="84929" y="65924"/>
                    <a:pt x="84929" y="42490"/>
                  </a:cubicBezTo>
                  <a:cubicBezTo>
                    <a:pt x="84929" y="19056"/>
                    <a:pt x="65873" y="0"/>
                    <a:pt x="42439" y="0"/>
                  </a:cubicBezTo>
                  <a:cubicBezTo>
                    <a:pt x="35949" y="0"/>
                    <a:pt x="29769" y="1442"/>
                    <a:pt x="23949" y="4223"/>
                  </a:cubicBezTo>
                  <a:cubicBezTo>
                    <a:pt x="21374" y="5459"/>
                    <a:pt x="20292" y="8550"/>
                    <a:pt x="21528" y="11125"/>
                  </a:cubicBezTo>
                  <a:cubicBezTo>
                    <a:pt x="22764" y="13700"/>
                    <a:pt x="25855" y="14730"/>
                    <a:pt x="28430" y="13494"/>
                  </a:cubicBezTo>
                  <a:cubicBezTo>
                    <a:pt x="32808" y="11382"/>
                    <a:pt x="37546" y="10301"/>
                    <a:pt x="42439" y="10301"/>
                  </a:cubicBezTo>
                  <a:cubicBezTo>
                    <a:pt x="60156" y="10301"/>
                    <a:pt x="74628" y="24722"/>
                    <a:pt x="74628" y="42490"/>
                  </a:cubicBezTo>
                  <a:cubicBezTo>
                    <a:pt x="74628" y="60259"/>
                    <a:pt x="60207" y="74680"/>
                    <a:pt x="42439" y="74680"/>
                  </a:cubicBezTo>
                  <a:cubicBezTo>
                    <a:pt x="24722" y="74680"/>
                    <a:pt x="10301" y="60259"/>
                    <a:pt x="10301" y="42490"/>
                  </a:cubicBezTo>
                  <a:cubicBezTo>
                    <a:pt x="10301" y="36876"/>
                    <a:pt x="11743" y="31417"/>
                    <a:pt x="14524" y="26576"/>
                  </a:cubicBezTo>
                  <a:cubicBezTo>
                    <a:pt x="15863" y="24104"/>
                    <a:pt x="15039" y="20962"/>
                    <a:pt x="12567" y="19571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10" name="Forma libre: forma 109">
            <a:extLst>
              <a:ext uri="{FF2B5EF4-FFF2-40B4-BE49-F238E27FC236}">
                <a16:creationId xmlns:a16="http://schemas.microsoft.com/office/drawing/2014/main" id="{DAFA2CA2-6475-4842-BD90-EE7A3BC73CCF}"/>
              </a:ext>
            </a:extLst>
          </p:cNvPr>
          <p:cNvSpPr/>
          <p:nvPr/>
        </p:nvSpPr>
        <p:spPr>
          <a:xfrm>
            <a:off x="2548771" y="4296750"/>
            <a:ext cx="97032" cy="106779"/>
          </a:xfrm>
          <a:custGeom>
            <a:avLst/>
            <a:gdLst>
              <a:gd name="connsiteX0" fmla="*/ 16996 w 97032"/>
              <a:gd name="connsiteY0" fmla="*/ 106779 h 106779"/>
              <a:gd name="connsiteX1" fmla="*/ 8498 w 97032"/>
              <a:gd name="connsiteY1" fmla="*/ 104462 h 106779"/>
              <a:gd name="connsiteX2" fmla="*/ 0 w 97032"/>
              <a:gd name="connsiteY2" fmla="*/ 89783 h 106779"/>
              <a:gd name="connsiteX3" fmla="*/ 0 w 97032"/>
              <a:gd name="connsiteY3" fmla="*/ 16957 h 106779"/>
              <a:gd name="connsiteX4" fmla="*/ 8498 w 97032"/>
              <a:gd name="connsiteY4" fmla="*/ 2279 h 106779"/>
              <a:gd name="connsiteX5" fmla="*/ 25443 w 97032"/>
              <a:gd name="connsiteY5" fmla="*/ 2279 h 106779"/>
              <a:gd name="connsiteX6" fmla="*/ 88534 w 97032"/>
              <a:gd name="connsiteY6" fmla="*/ 38692 h 106779"/>
              <a:gd name="connsiteX7" fmla="*/ 97032 w 97032"/>
              <a:gd name="connsiteY7" fmla="*/ 53370 h 106779"/>
              <a:gd name="connsiteX8" fmla="*/ 88534 w 97032"/>
              <a:gd name="connsiteY8" fmla="*/ 68049 h 106779"/>
              <a:gd name="connsiteX9" fmla="*/ 25443 w 97032"/>
              <a:gd name="connsiteY9" fmla="*/ 104462 h 106779"/>
              <a:gd name="connsiteX10" fmla="*/ 16996 w 97032"/>
              <a:gd name="connsiteY10" fmla="*/ 106779 h 106779"/>
              <a:gd name="connsiteX11" fmla="*/ 17048 w 97032"/>
              <a:gd name="connsiteY11" fmla="*/ 10262 h 106779"/>
              <a:gd name="connsiteX12" fmla="*/ 13700 w 97032"/>
              <a:gd name="connsiteY12" fmla="*/ 11189 h 106779"/>
              <a:gd name="connsiteX13" fmla="*/ 10352 w 97032"/>
              <a:gd name="connsiteY13" fmla="*/ 16957 h 106779"/>
              <a:gd name="connsiteX14" fmla="*/ 10352 w 97032"/>
              <a:gd name="connsiteY14" fmla="*/ 89783 h 106779"/>
              <a:gd name="connsiteX15" fmla="*/ 13700 w 97032"/>
              <a:gd name="connsiteY15" fmla="*/ 95551 h 106779"/>
              <a:gd name="connsiteX16" fmla="*/ 20344 w 97032"/>
              <a:gd name="connsiteY16" fmla="*/ 95551 h 106779"/>
              <a:gd name="connsiteX17" fmla="*/ 83435 w 97032"/>
              <a:gd name="connsiteY17" fmla="*/ 59139 h 106779"/>
              <a:gd name="connsiteX18" fmla="*/ 86783 w 97032"/>
              <a:gd name="connsiteY18" fmla="*/ 53370 h 106779"/>
              <a:gd name="connsiteX19" fmla="*/ 83435 w 97032"/>
              <a:gd name="connsiteY19" fmla="*/ 47602 h 106779"/>
              <a:gd name="connsiteX20" fmla="*/ 20344 w 97032"/>
              <a:gd name="connsiteY20" fmla="*/ 11189 h 106779"/>
              <a:gd name="connsiteX21" fmla="*/ 17048 w 97032"/>
              <a:gd name="connsiteY21" fmla="*/ 10262 h 10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032" h="106779">
                <a:moveTo>
                  <a:pt x="16996" y="106779"/>
                </a:moveTo>
                <a:cubicBezTo>
                  <a:pt x="14060" y="106779"/>
                  <a:pt x="11176" y="106007"/>
                  <a:pt x="8498" y="104462"/>
                </a:cubicBezTo>
                <a:cubicBezTo>
                  <a:pt x="3193" y="101371"/>
                  <a:pt x="0" y="95912"/>
                  <a:pt x="0" y="89783"/>
                </a:cubicBezTo>
                <a:lnTo>
                  <a:pt x="0" y="16957"/>
                </a:lnTo>
                <a:cubicBezTo>
                  <a:pt x="0" y="10829"/>
                  <a:pt x="3193" y="5318"/>
                  <a:pt x="8498" y="2279"/>
                </a:cubicBezTo>
                <a:cubicBezTo>
                  <a:pt x="13803" y="-760"/>
                  <a:pt x="20138" y="-760"/>
                  <a:pt x="25443" y="2279"/>
                </a:cubicBezTo>
                <a:lnTo>
                  <a:pt x="88534" y="38692"/>
                </a:lnTo>
                <a:cubicBezTo>
                  <a:pt x="93839" y="41782"/>
                  <a:pt x="97032" y="47241"/>
                  <a:pt x="97032" y="53370"/>
                </a:cubicBezTo>
                <a:cubicBezTo>
                  <a:pt x="97032" y="59499"/>
                  <a:pt x="93839" y="65010"/>
                  <a:pt x="88534" y="68049"/>
                </a:cubicBezTo>
                <a:lnTo>
                  <a:pt x="25443" y="104462"/>
                </a:lnTo>
                <a:cubicBezTo>
                  <a:pt x="22816" y="106007"/>
                  <a:pt x="19932" y="106779"/>
                  <a:pt x="16996" y="106779"/>
                </a:cubicBezTo>
                <a:close/>
                <a:moveTo>
                  <a:pt x="17048" y="10262"/>
                </a:moveTo>
                <a:cubicBezTo>
                  <a:pt x="15503" y="10262"/>
                  <a:pt x="14266" y="10829"/>
                  <a:pt x="13700" y="11189"/>
                </a:cubicBezTo>
                <a:cubicBezTo>
                  <a:pt x="12721" y="11756"/>
                  <a:pt x="10352" y="13507"/>
                  <a:pt x="10352" y="16957"/>
                </a:cubicBezTo>
                <a:lnTo>
                  <a:pt x="10352" y="89783"/>
                </a:lnTo>
                <a:cubicBezTo>
                  <a:pt x="10352" y="93234"/>
                  <a:pt x="12670" y="94985"/>
                  <a:pt x="13700" y="95551"/>
                </a:cubicBezTo>
                <a:cubicBezTo>
                  <a:pt x="14678" y="96118"/>
                  <a:pt x="17357" y="97303"/>
                  <a:pt x="20344" y="95551"/>
                </a:cubicBezTo>
                <a:lnTo>
                  <a:pt x="83435" y="59139"/>
                </a:lnTo>
                <a:cubicBezTo>
                  <a:pt x="86423" y="57388"/>
                  <a:pt x="86783" y="54503"/>
                  <a:pt x="86783" y="53370"/>
                </a:cubicBezTo>
                <a:cubicBezTo>
                  <a:pt x="86783" y="52237"/>
                  <a:pt x="86474" y="49353"/>
                  <a:pt x="83435" y="47602"/>
                </a:cubicBezTo>
                <a:lnTo>
                  <a:pt x="20344" y="11189"/>
                </a:lnTo>
                <a:cubicBezTo>
                  <a:pt x="19159" y="10520"/>
                  <a:pt x="18026" y="10262"/>
                  <a:pt x="17048" y="10262"/>
                </a:cubicBezTo>
                <a:close/>
              </a:path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1" name="Forma libre: forma 110">
            <a:extLst>
              <a:ext uri="{FF2B5EF4-FFF2-40B4-BE49-F238E27FC236}">
                <a16:creationId xmlns:a16="http://schemas.microsoft.com/office/drawing/2014/main" id="{29597904-6213-43D2-B809-4774607E6591}"/>
              </a:ext>
            </a:extLst>
          </p:cNvPr>
          <p:cNvSpPr/>
          <p:nvPr/>
        </p:nvSpPr>
        <p:spPr>
          <a:xfrm>
            <a:off x="2433507" y="4193499"/>
            <a:ext cx="10300" cy="124844"/>
          </a:xfrm>
          <a:custGeom>
            <a:avLst/>
            <a:gdLst>
              <a:gd name="connsiteX0" fmla="*/ 5150 w 10300"/>
              <a:gd name="connsiteY0" fmla="*/ 124844 h 124844"/>
              <a:gd name="connsiteX1" fmla="*/ 0 w 10300"/>
              <a:gd name="connsiteY1" fmla="*/ 119694 h 124844"/>
              <a:gd name="connsiteX2" fmla="*/ 0 w 10300"/>
              <a:gd name="connsiteY2" fmla="*/ 5150 h 124844"/>
              <a:gd name="connsiteX3" fmla="*/ 5150 w 10300"/>
              <a:gd name="connsiteY3" fmla="*/ 0 h 124844"/>
              <a:gd name="connsiteX4" fmla="*/ 10301 w 10300"/>
              <a:gd name="connsiteY4" fmla="*/ 5150 h 124844"/>
              <a:gd name="connsiteX5" fmla="*/ 10301 w 10300"/>
              <a:gd name="connsiteY5" fmla="*/ 119694 h 124844"/>
              <a:gd name="connsiteX6" fmla="*/ 5150 w 10300"/>
              <a:gd name="connsiteY6" fmla="*/ 124844 h 12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0" h="124844">
                <a:moveTo>
                  <a:pt x="5150" y="124844"/>
                </a:moveTo>
                <a:cubicBezTo>
                  <a:pt x="2318" y="124844"/>
                  <a:pt x="0" y="122526"/>
                  <a:pt x="0" y="119694"/>
                </a:cubicBezTo>
                <a:lnTo>
                  <a:pt x="0" y="5150"/>
                </a:lnTo>
                <a:cubicBezTo>
                  <a:pt x="0" y="2318"/>
                  <a:pt x="2318" y="0"/>
                  <a:pt x="5150" y="0"/>
                </a:cubicBezTo>
                <a:cubicBezTo>
                  <a:pt x="7983" y="0"/>
                  <a:pt x="10301" y="2318"/>
                  <a:pt x="10301" y="5150"/>
                </a:cubicBezTo>
                <a:lnTo>
                  <a:pt x="10301" y="119694"/>
                </a:lnTo>
                <a:cubicBezTo>
                  <a:pt x="10301" y="122526"/>
                  <a:pt x="8035" y="124844"/>
                  <a:pt x="5150" y="124844"/>
                </a:cubicBezTo>
                <a:close/>
              </a:path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2" name="Forma libre: forma 111">
            <a:extLst>
              <a:ext uri="{FF2B5EF4-FFF2-40B4-BE49-F238E27FC236}">
                <a16:creationId xmlns:a16="http://schemas.microsoft.com/office/drawing/2014/main" id="{2593B297-7A36-4996-A51A-E36622059641}"/>
              </a:ext>
            </a:extLst>
          </p:cNvPr>
          <p:cNvSpPr/>
          <p:nvPr/>
        </p:nvSpPr>
        <p:spPr>
          <a:xfrm>
            <a:off x="2433507" y="4382722"/>
            <a:ext cx="10300" cy="124844"/>
          </a:xfrm>
          <a:custGeom>
            <a:avLst/>
            <a:gdLst>
              <a:gd name="connsiteX0" fmla="*/ 5150 w 10300"/>
              <a:gd name="connsiteY0" fmla="*/ 124844 h 124844"/>
              <a:gd name="connsiteX1" fmla="*/ 0 w 10300"/>
              <a:gd name="connsiteY1" fmla="*/ 119694 h 124844"/>
              <a:gd name="connsiteX2" fmla="*/ 0 w 10300"/>
              <a:gd name="connsiteY2" fmla="*/ 5150 h 124844"/>
              <a:gd name="connsiteX3" fmla="*/ 5150 w 10300"/>
              <a:gd name="connsiteY3" fmla="*/ 0 h 124844"/>
              <a:gd name="connsiteX4" fmla="*/ 10301 w 10300"/>
              <a:gd name="connsiteY4" fmla="*/ 5150 h 124844"/>
              <a:gd name="connsiteX5" fmla="*/ 10301 w 10300"/>
              <a:gd name="connsiteY5" fmla="*/ 119694 h 124844"/>
              <a:gd name="connsiteX6" fmla="*/ 5150 w 10300"/>
              <a:gd name="connsiteY6" fmla="*/ 124844 h 12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0" h="124844">
                <a:moveTo>
                  <a:pt x="5150" y="124844"/>
                </a:moveTo>
                <a:cubicBezTo>
                  <a:pt x="2318" y="124844"/>
                  <a:pt x="0" y="122526"/>
                  <a:pt x="0" y="119694"/>
                </a:cubicBezTo>
                <a:lnTo>
                  <a:pt x="0" y="5150"/>
                </a:lnTo>
                <a:cubicBezTo>
                  <a:pt x="0" y="2318"/>
                  <a:pt x="2318" y="0"/>
                  <a:pt x="5150" y="0"/>
                </a:cubicBezTo>
                <a:cubicBezTo>
                  <a:pt x="7983" y="0"/>
                  <a:pt x="10301" y="2318"/>
                  <a:pt x="10301" y="5150"/>
                </a:cubicBezTo>
                <a:lnTo>
                  <a:pt x="10301" y="119694"/>
                </a:lnTo>
                <a:cubicBezTo>
                  <a:pt x="10301" y="122526"/>
                  <a:pt x="8035" y="124844"/>
                  <a:pt x="5150" y="124844"/>
                </a:cubicBezTo>
                <a:close/>
              </a:path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3" name="Forma libre: forma 112">
            <a:extLst>
              <a:ext uri="{FF2B5EF4-FFF2-40B4-BE49-F238E27FC236}">
                <a16:creationId xmlns:a16="http://schemas.microsoft.com/office/drawing/2014/main" id="{B465BA84-FD83-43C7-91CE-16C79BDCC275}"/>
              </a:ext>
            </a:extLst>
          </p:cNvPr>
          <p:cNvSpPr/>
          <p:nvPr/>
        </p:nvSpPr>
        <p:spPr>
          <a:xfrm>
            <a:off x="2402708" y="4160485"/>
            <a:ext cx="378806" cy="378446"/>
          </a:xfrm>
          <a:custGeom>
            <a:avLst/>
            <a:gdLst>
              <a:gd name="connsiteX0" fmla="*/ 361914 w 378806"/>
              <a:gd name="connsiteY0" fmla="*/ 51 h 378446"/>
              <a:gd name="connsiteX1" fmla="*/ 359545 w 378806"/>
              <a:gd name="connsiteY1" fmla="*/ 51 h 378446"/>
              <a:gd name="connsiteX2" fmla="*/ 359287 w 378806"/>
              <a:gd name="connsiteY2" fmla="*/ 0 h 378446"/>
              <a:gd name="connsiteX3" fmla="*/ 305054 w 378806"/>
              <a:gd name="connsiteY3" fmla="*/ 0 h 378446"/>
              <a:gd name="connsiteX4" fmla="*/ 305054 w 378806"/>
              <a:gd name="connsiteY4" fmla="*/ 51 h 378446"/>
              <a:gd name="connsiteX5" fmla="*/ 16584 w 378806"/>
              <a:gd name="connsiteY5" fmla="*/ 51 h 378446"/>
              <a:gd name="connsiteX6" fmla="*/ 0 w 378806"/>
              <a:gd name="connsiteY6" fmla="*/ 19005 h 378446"/>
              <a:gd name="connsiteX7" fmla="*/ 0 w 378806"/>
              <a:gd name="connsiteY7" fmla="*/ 359493 h 378446"/>
              <a:gd name="connsiteX8" fmla="*/ 16584 w 378806"/>
              <a:gd name="connsiteY8" fmla="*/ 378446 h 378446"/>
              <a:gd name="connsiteX9" fmla="*/ 193189 w 378806"/>
              <a:gd name="connsiteY9" fmla="*/ 378446 h 378446"/>
              <a:gd name="connsiteX10" fmla="*/ 198339 w 378806"/>
              <a:gd name="connsiteY10" fmla="*/ 373296 h 378446"/>
              <a:gd name="connsiteX11" fmla="*/ 193189 w 378806"/>
              <a:gd name="connsiteY11" fmla="*/ 368146 h 378446"/>
              <a:gd name="connsiteX12" fmla="*/ 70868 w 378806"/>
              <a:gd name="connsiteY12" fmla="*/ 368146 h 378446"/>
              <a:gd name="connsiteX13" fmla="*/ 70868 w 378806"/>
              <a:gd name="connsiteY13" fmla="*/ 10301 h 378446"/>
              <a:gd name="connsiteX14" fmla="*/ 305106 w 378806"/>
              <a:gd name="connsiteY14" fmla="*/ 10301 h 378446"/>
              <a:gd name="connsiteX15" fmla="*/ 305106 w 378806"/>
              <a:gd name="connsiteY15" fmla="*/ 368146 h 378446"/>
              <a:gd name="connsiteX16" fmla="*/ 244126 w 378806"/>
              <a:gd name="connsiteY16" fmla="*/ 368146 h 378446"/>
              <a:gd name="connsiteX17" fmla="*/ 238975 w 378806"/>
              <a:gd name="connsiteY17" fmla="*/ 373296 h 378446"/>
              <a:gd name="connsiteX18" fmla="*/ 244126 w 378806"/>
              <a:gd name="connsiteY18" fmla="*/ 378446 h 378446"/>
              <a:gd name="connsiteX19" fmla="*/ 362223 w 378806"/>
              <a:gd name="connsiteY19" fmla="*/ 378446 h 378446"/>
              <a:gd name="connsiteX20" fmla="*/ 378807 w 378806"/>
              <a:gd name="connsiteY20" fmla="*/ 359493 h 378446"/>
              <a:gd name="connsiteX21" fmla="*/ 378807 w 378806"/>
              <a:gd name="connsiteY21" fmla="*/ 16790 h 378446"/>
              <a:gd name="connsiteX22" fmla="*/ 361914 w 378806"/>
              <a:gd name="connsiteY22" fmla="*/ 51 h 378446"/>
              <a:gd name="connsiteX23" fmla="*/ 60516 w 378806"/>
              <a:gd name="connsiteY23" fmla="*/ 368197 h 378446"/>
              <a:gd name="connsiteX24" fmla="*/ 16584 w 378806"/>
              <a:gd name="connsiteY24" fmla="*/ 368197 h 378446"/>
              <a:gd name="connsiteX25" fmla="*/ 10301 w 378806"/>
              <a:gd name="connsiteY25" fmla="*/ 359545 h 378446"/>
              <a:gd name="connsiteX26" fmla="*/ 10301 w 378806"/>
              <a:gd name="connsiteY26" fmla="*/ 19056 h 378446"/>
              <a:gd name="connsiteX27" fmla="*/ 16584 w 378806"/>
              <a:gd name="connsiteY27" fmla="*/ 10404 h 378446"/>
              <a:gd name="connsiteX28" fmla="*/ 60516 w 378806"/>
              <a:gd name="connsiteY28" fmla="*/ 10404 h 378446"/>
              <a:gd name="connsiteX29" fmla="*/ 60516 w 378806"/>
              <a:gd name="connsiteY29" fmla="*/ 368197 h 378446"/>
              <a:gd name="connsiteX30" fmla="*/ 368403 w 378806"/>
              <a:gd name="connsiteY30" fmla="*/ 359493 h 378446"/>
              <a:gd name="connsiteX31" fmla="*/ 362120 w 378806"/>
              <a:gd name="connsiteY31" fmla="*/ 368146 h 378446"/>
              <a:gd name="connsiteX32" fmla="*/ 315303 w 378806"/>
              <a:gd name="connsiteY32" fmla="*/ 368146 h 378446"/>
              <a:gd name="connsiteX33" fmla="*/ 315303 w 378806"/>
              <a:gd name="connsiteY33" fmla="*/ 10301 h 378446"/>
              <a:gd name="connsiteX34" fmla="*/ 361862 w 378806"/>
              <a:gd name="connsiteY34" fmla="*/ 10301 h 378446"/>
              <a:gd name="connsiteX35" fmla="*/ 368352 w 378806"/>
              <a:gd name="connsiteY35" fmla="*/ 16790 h 378446"/>
              <a:gd name="connsiteX36" fmla="*/ 368352 w 378806"/>
              <a:gd name="connsiteY36" fmla="*/ 359493 h 37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8806" h="378446">
                <a:moveTo>
                  <a:pt x="361914" y="51"/>
                </a:moveTo>
                <a:lnTo>
                  <a:pt x="359545" y="51"/>
                </a:lnTo>
                <a:cubicBezTo>
                  <a:pt x="359442" y="51"/>
                  <a:pt x="359390" y="0"/>
                  <a:pt x="359287" y="0"/>
                </a:cubicBezTo>
                <a:lnTo>
                  <a:pt x="305054" y="0"/>
                </a:lnTo>
                <a:lnTo>
                  <a:pt x="305054" y="51"/>
                </a:lnTo>
                <a:lnTo>
                  <a:pt x="16584" y="51"/>
                </a:lnTo>
                <a:cubicBezTo>
                  <a:pt x="7468" y="51"/>
                  <a:pt x="0" y="8550"/>
                  <a:pt x="0" y="19005"/>
                </a:cubicBezTo>
                <a:lnTo>
                  <a:pt x="0" y="359493"/>
                </a:lnTo>
                <a:cubicBezTo>
                  <a:pt x="0" y="369948"/>
                  <a:pt x="7416" y="378446"/>
                  <a:pt x="16584" y="378446"/>
                </a:cubicBezTo>
                <a:lnTo>
                  <a:pt x="193189" y="378446"/>
                </a:lnTo>
                <a:cubicBezTo>
                  <a:pt x="196022" y="378446"/>
                  <a:pt x="198339" y="376129"/>
                  <a:pt x="198339" y="373296"/>
                </a:cubicBezTo>
                <a:cubicBezTo>
                  <a:pt x="198339" y="370463"/>
                  <a:pt x="196022" y="368146"/>
                  <a:pt x="193189" y="368146"/>
                </a:cubicBezTo>
                <a:lnTo>
                  <a:pt x="70868" y="368146"/>
                </a:lnTo>
                <a:lnTo>
                  <a:pt x="70868" y="10301"/>
                </a:lnTo>
                <a:lnTo>
                  <a:pt x="305106" y="10301"/>
                </a:lnTo>
                <a:lnTo>
                  <a:pt x="305106" y="368146"/>
                </a:lnTo>
                <a:lnTo>
                  <a:pt x="244126" y="368146"/>
                </a:lnTo>
                <a:cubicBezTo>
                  <a:pt x="241293" y="368146"/>
                  <a:pt x="238975" y="370463"/>
                  <a:pt x="238975" y="373296"/>
                </a:cubicBezTo>
                <a:cubicBezTo>
                  <a:pt x="238975" y="376129"/>
                  <a:pt x="241293" y="378446"/>
                  <a:pt x="244126" y="378446"/>
                </a:cubicBezTo>
                <a:lnTo>
                  <a:pt x="362223" y="378446"/>
                </a:lnTo>
                <a:cubicBezTo>
                  <a:pt x="371339" y="378446"/>
                  <a:pt x="378807" y="369948"/>
                  <a:pt x="378807" y="359493"/>
                </a:cubicBezTo>
                <a:lnTo>
                  <a:pt x="378807" y="16790"/>
                </a:lnTo>
                <a:cubicBezTo>
                  <a:pt x="378704" y="7571"/>
                  <a:pt x="371184" y="51"/>
                  <a:pt x="361914" y="51"/>
                </a:cubicBezTo>
                <a:close/>
                <a:moveTo>
                  <a:pt x="60516" y="368197"/>
                </a:moveTo>
                <a:lnTo>
                  <a:pt x="16584" y="368197"/>
                </a:lnTo>
                <a:cubicBezTo>
                  <a:pt x="13185" y="368197"/>
                  <a:pt x="10301" y="364232"/>
                  <a:pt x="10301" y="359545"/>
                </a:cubicBezTo>
                <a:lnTo>
                  <a:pt x="10301" y="19056"/>
                </a:lnTo>
                <a:cubicBezTo>
                  <a:pt x="10301" y="14369"/>
                  <a:pt x="13185" y="10404"/>
                  <a:pt x="16584" y="10404"/>
                </a:cubicBezTo>
                <a:lnTo>
                  <a:pt x="60516" y="10404"/>
                </a:lnTo>
                <a:lnTo>
                  <a:pt x="60516" y="368197"/>
                </a:lnTo>
                <a:close/>
                <a:moveTo>
                  <a:pt x="368403" y="359493"/>
                </a:moveTo>
                <a:cubicBezTo>
                  <a:pt x="368403" y="364180"/>
                  <a:pt x="365519" y="368146"/>
                  <a:pt x="362120" y="368146"/>
                </a:cubicBezTo>
                <a:lnTo>
                  <a:pt x="315303" y="368146"/>
                </a:lnTo>
                <a:lnTo>
                  <a:pt x="315303" y="10301"/>
                </a:lnTo>
                <a:lnTo>
                  <a:pt x="361862" y="10301"/>
                </a:lnTo>
                <a:cubicBezTo>
                  <a:pt x="365468" y="10301"/>
                  <a:pt x="368352" y="13236"/>
                  <a:pt x="368352" y="16790"/>
                </a:cubicBezTo>
                <a:lnTo>
                  <a:pt x="368352" y="359493"/>
                </a:lnTo>
                <a:close/>
              </a:path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4" name="Forma libre: forma 113">
            <a:extLst>
              <a:ext uri="{FF2B5EF4-FFF2-40B4-BE49-F238E27FC236}">
                <a16:creationId xmlns:a16="http://schemas.microsoft.com/office/drawing/2014/main" id="{A3E0216B-0030-456B-94D1-66355A61E847}"/>
              </a:ext>
            </a:extLst>
          </p:cNvPr>
          <p:cNvSpPr/>
          <p:nvPr/>
        </p:nvSpPr>
        <p:spPr>
          <a:xfrm>
            <a:off x="2737428" y="4381074"/>
            <a:ext cx="10300" cy="124844"/>
          </a:xfrm>
          <a:custGeom>
            <a:avLst/>
            <a:gdLst>
              <a:gd name="connsiteX0" fmla="*/ 5150 w 10300"/>
              <a:gd name="connsiteY0" fmla="*/ 124844 h 124844"/>
              <a:gd name="connsiteX1" fmla="*/ 0 w 10300"/>
              <a:gd name="connsiteY1" fmla="*/ 119694 h 124844"/>
              <a:gd name="connsiteX2" fmla="*/ 0 w 10300"/>
              <a:gd name="connsiteY2" fmla="*/ 5150 h 124844"/>
              <a:gd name="connsiteX3" fmla="*/ 5150 w 10300"/>
              <a:gd name="connsiteY3" fmla="*/ 0 h 124844"/>
              <a:gd name="connsiteX4" fmla="*/ 10301 w 10300"/>
              <a:gd name="connsiteY4" fmla="*/ 5150 h 124844"/>
              <a:gd name="connsiteX5" fmla="*/ 10301 w 10300"/>
              <a:gd name="connsiteY5" fmla="*/ 119694 h 124844"/>
              <a:gd name="connsiteX6" fmla="*/ 5150 w 10300"/>
              <a:gd name="connsiteY6" fmla="*/ 124844 h 12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0" h="124844">
                <a:moveTo>
                  <a:pt x="5150" y="124844"/>
                </a:moveTo>
                <a:cubicBezTo>
                  <a:pt x="2318" y="124844"/>
                  <a:pt x="0" y="122526"/>
                  <a:pt x="0" y="119694"/>
                </a:cubicBezTo>
                <a:lnTo>
                  <a:pt x="0" y="5150"/>
                </a:lnTo>
                <a:cubicBezTo>
                  <a:pt x="0" y="2318"/>
                  <a:pt x="2318" y="0"/>
                  <a:pt x="5150" y="0"/>
                </a:cubicBezTo>
                <a:cubicBezTo>
                  <a:pt x="7983" y="0"/>
                  <a:pt x="10301" y="2318"/>
                  <a:pt x="10301" y="5150"/>
                </a:cubicBezTo>
                <a:lnTo>
                  <a:pt x="10301" y="119694"/>
                </a:lnTo>
                <a:cubicBezTo>
                  <a:pt x="10301" y="122578"/>
                  <a:pt x="8035" y="124844"/>
                  <a:pt x="5150" y="124844"/>
                </a:cubicBezTo>
                <a:close/>
              </a:path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5" name="Forma libre: forma 114">
            <a:extLst>
              <a:ext uri="{FF2B5EF4-FFF2-40B4-BE49-F238E27FC236}">
                <a16:creationId xmlns:a16="http://schemas.microsoft.com/office/drawing/2014/main" id="{FB6A90DC-328C-48F3-A32F-958DCA99EC66}"/>
              </a:ext>
            </a:extLst>
          </p:cNvPr>
          <p:cNvSpPr/>
          <p:nvPr/>
        </p:nvSpPr>
        <p:spPr>
          <a:xfrm>
            <a:off x="2737428" y="4191902"/>
            <a:ext cx="10300" cy="124792"/>
          </a:xfrm>
          <a:custGeom>
            <a:avLst/>
            <a:gdLst>
              <a:gd name="connsiteX0" fmla="*/ 5150 w 10300"/>
              <a:gd name="connsiteY0" fmla="*/ 124792 h 124792"/>
              <a:gd name="connsiteX1" fmla="*/ 0 w 10300"/>
              <a:gd name="connsiteY1" fmla="*/ 119642 h 124792"/>
              <a:gd name="connsiteX2" fmla="*/ 0 w 10300"/>
              <a:gd name="connsiteY2" fmla="*/ 5150 h 124792"/>
              <a:gd name="connsiteX3" fmla="*/ 5150 w 10300"/>
              <a:gd name="connsiteY3" fmla="*/ 0 h 124792"/>
              <a:gd name="connsiteX4" fmla="*/ 10301 w 10300"/>
              <a:gd name="connsiteY4" fmla="*/ 5150 h 124792"/>
              <a:gd name="connsiteX5" fmla="*/ 10301 w 10300"/>
              <a:gd name="connsiteY5" fmla="*/ 119642 h 124792"/>
              <a:gd name="connsiteX6" fmla="*/ 5150 w 10300"/>
              <a:gd name="connsiteY6" fmla="*/ 124792 h 1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0" h="124792">
                <a:moveTo>
                  <a:pt x="5150" y="124792"/>
                </a:moveTo>
                <a:cubicBezTo>
                  <a:pt x="2318" y="124792"/>
                  <a:pt x="0" y="122475"/>
                  <a:pt x="0" y="119642"/>
                </a:cubicBezTo>
                <a:lnTo>
                  <a:pt x="0" y="5150"/>
                </a:lnTo>
                <a:cubicBezTo>
                  <a:pt x="0" y="2318"/>
                  <a:pt x="2318" y="0"/>
                  <a:pt x="5150" y="0"/>
                </a:cubicBezTo>
                <a:cubicBezTo>
                  <a:pt x="7983" y="0"/>
                  <a:pt x="10301" y="2318"/>
                  <a:pt x="10301" y="5150"/>
                </a:cubicBezTo>
                <a:lnTo>
                  <a:pt x="10301" y="119642"/>
                </a:lnTo>
                <a:cubicBezTo>
                  <a:pt x="10301" y="122526"/>
                  <a:pt x="8035" y="124792"/>
                  <a:pt x="5150" y="124792"/>
                </a:cubicBezTo>
                <a:close/>
              </a:path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6" name="Forma libre: forma 115">
            <a:extLst>
              <a:ext uri="{FF2B5EF4-FFF2-40B4-BE49-F238E27FC236}">
                <a16:creationId xmlns:a16="http://schemas.microsoft.com/office/drawing/2014/main" id="{BC575988-73D6-4D62-98B4-BB6702674DD3}"/>
              </a:ext>
            </a:extLst>
          </p:cNvPr>
          <p:cNvSpPr/>
          <p:nvPr/>
        </p:nvSpPr>
        <p:spPr>
          <a:xfrm>
            <a:off x="560434" y="2278811"/>
            <a:ext cx="5150" cy="5150"/>
          </a:xfrm>
          <a:custGeom>
            <a:avLst/>
            <a:gdLst/>
            <a:ahLst/>
            <a:cxnLst/>
            <a:rect l="l" t="t" r="r" b="b"/>
            <a:pathLst>
              <a:path w="5150" h="5150"/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117" name="Gráfico 162">
            <a:extLst>
              <a:ext uri="{FF2B5EF4-FFF2-40B4-BE49-F238E27FC236}">
                <a16:creationId xmlns:a16="http://schemas.microsoft.com/office/drawing/2014/main" id="{B3BB568D-2A61-4937-9C23-CA77FCCA9C1A}"/>
              </a:ext>
            </a:extLst>
          </p:cNvPr>
          <p:cNvGrpSpPr/>
          <p:nvPr/>
        </p:nvGrpSpPr>
        <p:grpSpPr>
          <a:xfrm>
            <a:off x="3019924" y="4257054"/>
            <a:ext cx="378652" cy="281362"/>
            <a:chOff x="3019924" y="4257054"/>
            <a:chExt cx="378652" cy="281362"/>
          </a:xfrm>
          <a:solidFill>
            <a:srgbClr val="6785C1"/>
          </a:solidFill>
        </p:grpSpPr>
        <p:sp>
          <p:nvSpPr>
            <p:cNvPr id="118" name="Forma libre: forma 117">
              <a:extLst>
                <a:ext uri="{FF2B5EF4-FFF2-40B4-BE49-F238E27FC236}">
                  <a16:creationId xmlns:a16="http://schemas.microsoft.com/office/drawing/2014/main" id="{CA3B3C7F-48D5-4AB6-A74E-A5EF74911B4A}"/>
                </a:ext>
              </a:extLst>
            </p:cNvPr>
            <p:cNvSpPr/>
            <p:nvPr/>
          </p:nvSpPr>
          <p:spPr>
            <a:xfrm>
              <a:off x="3019924" y="4257054"/>
              <a:ext cx="378652" cy="228314"/>
            </a:xfrm>
            <a:custGeom>
              <a:avLst/>
              <a:gdLst>
                <a:gd name="connsiteX0" fmla="*/ 361708 w 378652"/>
                <a:gd name="connsiteY0" fmla="*/ 0 h 228314"/>
                <a:gd name="connsiteX1" fmla="*/ 16944 w 378652"/>
                <a:gd name="connsiteY1" fmla="*/ 0 h 228314"/>
                <a:gd name="connsiteX2" fmla="*/ 0 w 378652"/>
                <a:gd name="connsiteY2" fmla="*/ 16945 h 228314"/>
                <a:gd name="connsiteX3" fmla="*/ 0 w 378652"/>
                <a:gd name="connsiteY3" fmla="*/ 211370 h 228314"/>
                <a:gd name="connsiteX4" fmla="*/ 16944 w 378652"/>
                <a:gd name="connsiteY4" fmla="*/ 228314 h 228314"/>
                <a:gd name="connsiteX5" fmla="*/ 361708 w 378652"/>
                <a:gd name="connsiteY5" fmla="*/ 228314 h 228314"/>
                <a:gd name="connsiteX6" fmla="*/ 378653 w 378652"/>
                <a:gd name="connsiteY6" fmla="*/ 211370 h 228314"/>
                <a:gd name="connsiteX7" fmla="*/ 378653 w 378652"/>
                <a:gd name="connsiteY7" fmla="*/ 16945 h 228314"/>
                <a:gd name="connsiteX8" fmla="*/ 361708 w 378652"/>
                <a:gd name="connsiteY8" fmla="*/ 0 h 228314"/>
                <a:gd name="connsiteX9" fmla="*/ 368352 w 378652"/>
                <a:gd name="connsiteY9" fmla="*/ 211370 h 228314"/>
                <a:gd name="connsiteX10" fmla="*/ 361708 w 378652"/>
                <a:gd name="connsiteY10" fmla="*/ 218014 h 228314"/>
                <a:gd name="connsiteX11" fmla="*/ 16944 w 378652"/>
                <a:gd name="connsiteY11" fmla="*/ 218014 h 228314"/>
                <a:gd name="connsiteX12" fmla="*/ 10301 w 378652"/>
                <a:gd name="connsiteY12" fmla="*/ 211370 h 228314"/>
                <a:gd name="connsiteX13" fmla="*/ 10301 w 378652"/>
                <a:gd name="connsiteY13" fmla="*/ 16945 h 228314"/>
                <a:gd name="connsiteX14" fmla="*/ 16944 w 378652"/>
                <a:gd name="connsiteY14" fmla="*/ 10301 h 228314"/>
                <a:gd name="connsiteX15" fmla="*/ 361708 w 378652"/>
                <a:gd name="connsiteY15" fmla="*/ 10301 h 228314"/>
                <a:gd name="connsiteX16" fmla="*/ 368352 w 378652"/>
                <a:gd name="connsiteY16" fmla="*/ 16945 h 228314"/>
                <a:gd name="connsiteX17" fmla="*/ 368352 w 378652"/>
                <a:gd name="connsiteY17" fmla="*/ 211370 h 22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2" h="228314">
                  <a:moveTo>
                    <a:pt x="361708" y="0"/>
                  </a:moveTo>
                  <a:lnTo>
                    <a:pt x="16944" y="0"/>
                  </a:lnTo>
                  <a:cubicBezTo>
                    <a:pt x="7571" y="0"/>
                    <a:pt x="0" y="7622"/>
                    <a:pt x="0" y="16945"/>
                  </a:cubicBezTo>
                  <a:lnTo>
                    <a:pt x="0" y="211370"/>
                  </a:lnTo>
                  <a:cubicBezTo>
                    <a:pt x="0" y="220743"/>
                    <a:pt x="7622" y="228314"/>
                    <a:pt x="16944" y="228314"/>
                  </a:cubicBezTo>
                  <a:lnTo>
                    <a:pt x="361708" y="228314"/>
                  </a:lnTo>
                  <a:cubicBezTo>
                    <a:pt x="371082" y="228314"/>
                    <a:pt x="378653" y="220692"/>
                    <a:pt x="378653" y="211370"/>
                  </a:cubicBezTo>
                  <a:lnTo>
                    <a:pt x="378653" y="16945"/>
                  </a:lnTo>
                  <a:cubicBezTo>
                    <a:pt x="378653" y="7571"/>
                    <a:pt x="371082" y="0"/>
                    <a:pt x="361708" y="0"/>
                  </a:cubicBezTo>
                  <a:close/>
                  <a:moveTo>
                    <a:pt x="368352" y="211370"/>
                  </a:moveTo>
                  <a:cubicBezTo>
                    <a:pt x="368352" y="215026"/>
                    <a:pt x="365365" y="218014"/>
                    <a:pt x="361708" y="218014"/>
                  </a:cubicBezTo>
                  <a:lnTo>
                    <a:pt x="16944" y="218014"/>
                  </a:lnTo>
                  <a:cubicBezTo>
                    <a:pt x="13288" y="218014"/>
                    <a:pt x="10301" y="215026"/>
                    <a:pt x="10301" y="211370"/>
                  </a:cubicBezTo>
                  <a:lnTo>
                    <a:pt x="10301" y="16945"/>
                  </a:lnTo>
                  <a:cubicBezTo>
                    <a:pt x="10301" y="13288"/>
                    <a:pt x="13288" y="10301"/>
                    <a:pt x="16944" y="10301"/>
                  </a:cubicBezTo>
                  <a:lnTo>
                    <a:pt x="361708" y="10301"/>
                  </a:lnTo>
                  <a:cubicBezTo>
                    <a:pt x="365365" y="10301"/>
                    <a:pt x="368352" y="13288"/>
                    <a:pt x="368352" y="16945"/>
                  </a:cubicBezTo>
                  <a:lnTo>
                    <a:pt x="368352" y="211370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6215A2F6-C28B-45B6-8508-A6BBEF3B145E}"/>
                </a:ext>
              </a:extLst>
            </p:cNvPr>
            <p:cNvSpPr/>
            <p:nvPr/>
          </p:nvSpPr>
          <p:spPr>
            <a:xfrm>
              <a:off x="3019924" y="4498038"/>
              <a:ext cx="378652" cy="40378"/>
            </a:xfrm>
            <a:custGeom>
              <a:avLst/>
              <a:gdLst>
                <a:gd name="connsiteX0" fmla="*/ 362017 w 378652"/>
                <a:gd name="connsiteY0" fmla="*/ 0 h 40378"/>
                <a:gd name="connsiteX1" fmla="*/ 218477 w 378652"/>
                <a:gd name="connsiteY1" fmla="*/ 0 h 40378"/>
                <a:gd name="connsiteX2" fmla="*/ 213327 w 378652"/>
                <a:gd name="connsiteY2" fmla="*/ 5150 h 40378"/>
                <a:gd name="connsiteX3" fmla="*/ 213018 w 378652"/>
                <a:gd name="connsiteY3" fmla="*/ 9373 h 40378"/>
                <a:gd name="connsiteX4" fmla="*/ 164399 w 378652"/>
                <a:gd name="connsiteY4" fmla="*/ 9064 h 40378"/>
                <a:gd name="connsiteX5" fmla="*/ 164399 w 378652"/>
                <a:gd name="connsiteY5" fmla="*/ 5150 h 40378"/>
                <a:gd name="connsiteX6" fmla="*/ 159248 w 378652"/>
                <a:gd name="connsiteY6" fmla="*/ 0 h 40378"/>
                <a:gd name="connsiteX7" fmla="*/ 16635 w 378652"/>
                <a:gd name="connsiteY7" fmla="*/ 0 h 40378"/>
                <a:gd name="connsiteX8" fmla="*/ 0 w 378652"/>
                <a:gd name="connsiteY8" fmla="*/ 16635 h 40378"/>
                <a:gd name="connsiteX9" fmla="*/ 0 w 378652"/>
                <a:gd name="connsiteY9" fmla="*/ 23743 h 40378"/>
                <a:gd name="connsiteX10" fmla="*/ 16635 w 378652"/>
                <a:gd name="connsiteY10" fmla="*/ 40379 h 40378"/>
                <a:gd name="connsiteX11" fmla="*/ 292384 w 378652"/>
                <a:gd name="connsiteY11" fmla="*/ 40379 h 40378"/>
                <a:gd name="connsiteX12" fmla="*/ 297535 w 378652"/>
                <a:gd name="connsiteY12" fmla="*/ 35228 h 40378"/>
                <a:gd name="connsiteX13" fmla="*/ 292384 w 378652"/>
                <a:gd name="connsiteY13" fmla="*/ 30078 h 40378"/>
                <a:gd name="connsiteX14" fmla="*/ 16635 w 378652"/>
                <a:gd name="connsiteY14" fmla="*/ 30078 h 40378"/>
                <a:gd name="connsiteX15" fmla="*/ 10301 w 378652"/>
                <a:gd name="connsiteY15" fmla="*/ 23743 h 40378"/>
                <a:gd name="connsiteX16" fmla="*/ 10301 w 378652"/>
                <a:gd name="connsiteY16" fmla="*/ 16635 h 40378"/>
                <a:gd name="connsiteX17" fmla="*/ 16635 w 378652"/>
                <a:gd name="connsiteY17" fmla="*/ 10301 h 40378"/>
                <a:gd name="connsiteX18" fmla="*/ 154201 w 378652"/>
                <a:gd name="connsiteY18" fmla="*/ 10301 h 40378"/>
                <a:gd name="connsiteX19" fmla="*/ 164656 w 378652"/>
                <a:gd name="connsiteY19" fmla="*/ 19674 h 40378"/>
                <a:gd name="connsiteX20" fmla="*/ 213018 w 378652"/>
                <a:gd name="connsiteY20" fmla="*/ 19674 h 40378"/>
                <a:gd name="connsiteX21" fmla="*/ 223473 w 378652"/>
                <a:gd name="connsiteY21" fmla="*/ 10301 h 40378"/>
                <a:gd name="connsiteX22" fmla="*/ 362017 w 378652"/>
                <a:gd name="connsiteY22" fmla="*/ 10301 h 40378"/>
                <a:gd name="connsiteX23" fmla="*/ 368352 w 378652"/>
                <a:gd name="connsiteY23" fmla="*/ 16635 h 40378"/>
                <a:gd name="connsiteX24" fmla="*/ 368352 w 378652"/>
                <a:gd name="connsiteY24" fmla="*/ 23743 h 40378"/>
                <a:gd name="connsiteX25" fmla="*/ 362017 w 378652"/>
                <a:gd name="connsiteY25" fmla="*/ 30078 h 40378"/>
                <a:gd name="connsiteX26" fmla="*/ 332814 w 378652"/>
                <a:gd name="connsiteY26" fmla="*/ 30078 h 40378"/>
                <a:gd name="connsiteX27" fmla="*/ 327664 w 378652"/>
                <a:gd name="connsiteY27" fmla="*/ 35228 h 40378"/>
                <a:gd name="connsiteX28" fmla="*/ 332814 w 378652"/>
                <a:gd name="connsiteY28" fmla="*/ 40379 h 40378"/>
                <a:gd name="connsiteX29" fmla="*/ 362017 w 378652"/>
                <a:gd name="connsiteY29" fmla="*/ 40379 h 40378"/>
                <a:gd name="connsiteX30" fmla="*/ 378653 w 378652"/>
                <a:gd name="connsiteY30" fmla="*/ 23743 h 40378"/>
                <a:gd name="connsiteX31" fmla="*/ 378653 w 378652"/>
                <a:gd name="connsiteY31" fmla="*/ 16635 h 40378"/>
                <a:gd name="connsiteX32" fmla="*/ 362017 w 378652"/>
                <a:gd name="connsiteY32" fmla="*/ 0 h 4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8652" h="40378">
                  <a:moveTo>
                    <a:pt x="362017" y="0"/>
                  </a:moveTo>
                  <a:lnTo>
                    <a:pt x="218477" y="0"/>
                  </a:lnTo>
                  <a:cubicBezTo>
                    <a:pt x="215644" y="0"/>
                    <a:pt x="213327" y="2318"/>
                    <a:pt x="213327" y="5150"/>
                  </a:cubicBezTo>
                  <a:lnTo>
                    <a:pt x="213018" y="9373"/>
                  </a:lnTo>
                  <a:lnTo>
                    <a:pt x="164399" y="9064"/>
                  </a:lnTo>
                  <a:lnTo>
                    <a:pt x="164399" y="5150"/>
                  </a:lnTo>
                  <a:cubicBezTo>
                    <a:pt x="164399" y="2318"/>
                    <a:pt x="162081" y="0"/>
                    <a:pt x="159248" y="0"/>
                  </a:cubicBezTo>
                  <a:lnTo>
                    <a:pt x="16635" y="0"/>
                  </a:lnTo>
                  <a:cubicBezTo>
                    <a:pt x="7468" y="0"/>
                    <a:pt x="0" y="7468"/>
                    <a:pt x="0" y="16635"/>
                  </a:cubicBezTo>
                  <a:lnTo>
                    <a:pt x="0" y="23743"/>
                  </a:lnTo>
                  <a:cubicBezTo>
                    <a:pt x="0" y="32911"/>
                    <a:pt x="7468" y="40379"/>
                    <a:pt x="16635" y="40379"/>
                  </a:cubicBezTo>
                  <a:lnTo>
                    <a:pt x="292384" y="40379"/>
                  </a:lnTo>
                  <a:cubicBezTo>
                    <a:pt x="295217" y="40379"/>
                    <a:pt x="297535" y="38061"/>
                    <a:pt x="297535" y="35228"/>
                  </a:cubicBezTo>
                  <a:cubicBezTo>
                    <a:pt x="297535" y="32395"/>
                    <a:pt x="295217" y="30078"/>
                    <a:pt x="292384" y="30078"/>
                  </a:cubicBezTo>
                  <a:lnTo>
                    <a:pt x="16635" y="30078"/>
                  </a:lnTo>
                  <a:cubicBezTo>
                    <a:pt x="13133" y="30078"/>
                    <a:pt x="10301" y="27245"/>
                    <a:pt x="10301" y="23743"/>
                  </a:cubicBezTo>
                  <a:lnTo>
                    <a:pt x="10301" y="16635"/>
                  </a:lnTo>
                  <a:cubicBezTo>
                    <a:pt x="10301" y="13133"/>
                    <a:pt x="13133" y="10301"/>
                    <a:pt x="16635" y="10301"/>
                  </a:cubicBezTo>
                  <a:lnTo>
                    <a:pt x="154201" y="10301"/>
                  </a:lnTo>
                  <a:cubicBezTo>
                    <a:pt x="154819" y="15554"/>
                    <a:pt x="159248" y="19674"/>
                    <a:pt x="164656" y="19674"/>
                  </a:cubicBezTo>
                  <a:lnTo>
                    <a:pt x="213018" y="19674"/>
                  </a:lnTo>
                  <a:cubicBezTo>
                    <a:pt x="218426" y="19674"/>
                    <a:pt x="222855" y="15554"/>
                    <a:pt x="223473" y="10301"/>
                  </a:cubicBezTo>
                  <a:lnTo>
                    <a:pt x="362017" y="10301"/>
                  </a:lnTo>
                  <a:cubicBezTo>
                    <a:pt x="365519" y="10301"/>
                    <a:pt x="368352" y="13133"/>
                    <a:pt x="368352" y="16635"/>
                  </a:cubicBezTo>
                  <a:lnTo>
                    <a:pt x="368352" y="23743"/>
                  </a:lnTo>
                  <a:cubicBezTo>
                    <a:pt x="368352" y="27245"/>
                    <a:pt x="365519" y="30078"/>
                    <a:pt x="362017" y="30078"/>
                  </a:cubicBezTo>
                  <a:lnTo>
                    <a:pt x="332814" y="30078"/>
                  </a:lnTo>
                  <a:cubicBezTo>
                    <a:pt x="329982" y="30078"/>
                    <a:pt x="327664" y="32395"/>
                    <a:pt x="327664" y="35228"/>
                  </a:cubicBezTo>
                  <a:cubicBezTo>
                    <a:pt x="327664" y="38061"/>
                    <a:pt x="329982" y="40379"/>
                    <a:pt x="332814" y="40379"/>
                  </a:cubicBezTo>
                  <a:lnTo>
                    <a:pt x="362017" y="40379"/>
                  </a:lnTo>
                  <a:cubicBezTo>
                    <a:pt x="371184" y="40379"/>
                    <a:pt x="378653" y="32911"/>
                    <a:pt x="378653" y="23743"/>
                  </a:cubicBezTo>
                  <a:lnTo>
                    <a:pt x="378653" y="16635"/>
                  </a:lnTo>
                  <a:cubicBezTo>
                    <a:pt x="378653" y="7519"/>
                    <a:pt x="371184" y="0"/>
                    <a:pt x="362017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" name="Forma libre: forma 119">
              <a:extLst>
                <a:ext uri="{FF2B5EF4-FFF2-40B4-BE49-F238E27FC236}">
                  <a16:creationId xmlns:a16="http://schemas.microsoft.com/office/drawing/2014/main" id="{CB253D98-2B7B-4613-B926-B25E00081809}"/>
                </a:ext>
              </a:extLst>
            </p:cNvPr>
            <p:cNvSpPr/>
            <p:nvPr/>
          </p:nvSpPr>
          <p:spPr>
            <a:xfrm>
              <a:off x="3281819" y="4283887"/>
              <a:ext cx="88740" cy="96259"/>
            </a:xfrm>
            <a:custGeom>
              <a:avLst/>
              <a:gdLst>
                <a:gd name="connsiteX0" fmla="*/ 71796 w 88740"/>
                <a:gd name="connsiteY0" fmla="*/ 0 h 96259"/>
                <a:gd name="connsiteX1" fmla="*/ 5150 w 88740"/>
                <a:gd name="connsiteY1" fmla="*/ 0 h 96259"/>
                <a:gd name="connsiteX2" fmla="*/ 0 w 88740"/>
                <a:gd name="connsiteY2" fmla="*/ 5150 h 96259"/>
                <a:gd name="connsiteX3" fmla="*/ 5150 w 88740"/>
                <a:gd name="connsiteY3" fmla="*/ 10301 h 96259"/>
                <a:gd name="connsiteX4" fmla="*/ 71796 w 88740"/>
                <a:gd name="connsiteY4" fmla="*/ 10301 h 96259"/>
                <a:gd name="connsiteX5" fmla="*/ 78439 w 88740"/>
                <a:gd name="connsiteY5" fmla="*/ 16945 h 96259"/>
                <a:gd name="connsiteX6" fmla="*/ 78439 w 88740"/>
                <a:gd name="connsiteY6" fmla="*/ 91109 h 96259"/>
                <a:gd name="connsiteX7" fmla="*/ 83590 w 88740"/>
                <a:gd name="connsiteY7" fmla="*/ 96260 h 96259"/>
                <a:gd name="connsiteX8" fmla="*/ 88740 w 88740"/>
                <a:gd name="connsiteY8" fmla="*/ 91109 h 96259"/>
                <a:gd name="connsiteX9" fmla="*/ 88740 w 88740"/>
                <a:gd name="connsiteY9" fmla="*/ 16945 h 96259"/>
                <a:gd name="connsiteX10" fmla="*/ 71796 w 88740"/>
                <a:gd name="connsiteY10" fmla="*/ 0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40" h="96259">
                  <a:moveTo>
                    <a:pt x="71796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71796" y="10301"/>
                  </a:lnTo>
                  <a:cubicBezTo>
                    <a:pt x="75452" y="10301"/>
                    <a:pt x="78439" y="13288"/>
                    <a:pt x="78439" y="16945"/>
                  </a:cubicBezTo>
                  <a:lnTo>
                    <a:pt x="78439" y="91109"/>
                  </a:lnTo>
                  <a:cubicBezTo>
                    <a:pt x="78439" y="93942"/>
                    <a:pt x="80757" y="96260"/>
                    <a:pt x="83590" y="96260"/>
                  </a:cubicBezTo>
                  <a:cubicBezTo>
                    <a:pt x="86422" y="96260"/>
                    <a:pt x="88740" y="93942"/>
                    <a:pt x="88740" y="91109"/>
                  </a:cubicBezTo>
                  <a:lnTo>
                    <a:pt x="88740" y="16945"/>
                  </a:lnTo>
                  <a:cubicBezTo>
                    <a:pt x="88740" y="7623"/>
                    <a:pt x="81118" y="0"/>
                    <a:pt x="71796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1" name="Gráfico 162">
            <a:extLst>
              <a:ext uri="{FF2B5EF4-FFF2-40B4-BE49-F238E27FC236}">
                <a16:creationId xmlns:a16="http://schemas.microsoft.com/office/drawing/2014/main" id="{08972CE5-6BCB-46EB-A6EB-15980F429A44}"/>
              </a:ext>
            </a:extLst>
          </p:cNvPr>
          <p:cNvGrpSpPr/>
          <p:nvPr/>
        </p:nvGrpSpPr>
        <p:grpSpPr>
          <a:xfrm>
            <a:off x="560537" y="4865617"/>
            <a:ext cx="378652" cy="281362"/>
            <a:chOff x="560537" y="4865617"/>
            <a:chExt cx="378652" cy="281362"/>
          </a:xfrm>
          <a:solidFill>
            <a:srgbClr val="6785C1"/>
          </a:solidFill>
        </p:grpSpPr>
        <p:sp>
          <p:nvSpPr>
            <p:cNvPr id="122" name="Forma libre: forma 121">
              <a:extLst>
                <a:ext uri="{FF2B5EF4-FFF2-40B4-BE49-F238E27FC236}">
                  <a16:creationId xmlns:a16="http://schemas.microsoft.com/office/drawing/2014/main" id="{3532D666-EC19-43A3-B578-9C62A800EE5B}"/>
                </a:ext>
              </a:extLst>
            </p:cNvPr>
            <p:cNvSpPr/>
            <p:nvPr/>
          </p:nvSpPr>
          <p:spPr>
            <a:xfrm>
              <a:off x="560537" y="4865617"/>
              <a:ext cx="378652" cy="281362"/>
            </a:xfrm>
            <a:custGeom>
              <a:avLst/>
              <a:gdLst>
                <a:gd name="connsiteX0" fmla="*/ 361708 w 378652"/>
                <a:gd name="connsiteY0" fmla="*/ 51 h 281362"/>
                <a:gd name="connsiteX1" fmla="*/ 84568 w 378652"/>
                <a:gd name="connsiteY1" fmla="*/ 51 h 281362"/>
                <a:gd name="connsiteX2" fmla="*/ 79418 w 378652"/>
                <a:gd name="connsiteY2" fmla="*/ 5202 h 281362"/>
                <a:gd name="connsiteX3" fmla="*/ 84568 w 378652"/>
                <a:gd name="connsiteY3" fmla="*/ 10352 h 281362"/>
                <a:gd name="connsiteX4" fmla="*/ 361708 w 378652"/>
                <a:gd name="connsiteY4" fmla="*/ 10352 h 281362"/>
                <a:gd name="connsiteX5" fmla="*/ 368352 w 378652"/>
                <a:gd name="connsiteY5" fmla="*/ 16996 h 281362"/>
                <a:gd name="connsiteX6" fmla="*/ 368352 w 378652"/>
                <a:gd name="connsiteY6" fmla="*/ 211421 h 281362"/>
                <a:gd name="connsiteX7" fmla="*/ 361708 w 378652"/>
                <a:gd name="connsiteY7" fmla="*/ 218065 h 281362"/>
                <a:gd name="connsiteX8" fmla="*/ 222803 w 378652"/>
                <a:gd name="connsiteY8" fmla="*/ 218065 h 281362"/>
                <a:gd name="connsiteX9" fmla="*/ 155849 w 378652"/>
                <a:gd name="connsiteY9" fmla="*/ 218065 h 281362"/>
                <a:gd name="connsiteX10" fmla="*/ 16945 w 378652"/>
                <a:gd name="connsiteY10" fmla="*/ 218065 h 281362"/>
                <a:gd name="connsiteX11" fmla="*/ 10301 w 378652"/>
                <a:gd name="connsiteY11" fmla="*/ 211421 h 281362"/>
                <a:gd name="connsiteX12" fmla="*/ 10301 w 378652"/>
                <a:gd name="connsiteY12" fmla="*/ 179746 h 281362"/>
                <a:gd name="connsiteX13" fmla="*/ 345433 w 378652"/>
                <a:gd name="connsiteY13" fmla="*/ 179746 h 281362"/>
                <a:gd name="connsiteX14" fmla="*/ 350583 w 378652"/>
                <a:gd name="connsiteY14" fmla="*/ 174596 h 281362"/>
                <a:gd name="connsiteX15" fmla="*/ 345433 w 378652"/>
                <a:gd name="connsiteY15" fmla="*/ 169446 h 281362"/>
                <a:gd name="connsiteX16" fmla="*/ 10249 w 378652"/>
                <a:gd name="connsiteY16" fmla="*/ 169446 h 281362"/>
                <a:gd name="connsiteX17" fmla="*/ 10249 w 378652"/>
                <a:gd name="connsiteY17" fmla="*/ 16944 h 281362"/>
                <a:gd name="connsiteX18" fmla="*/ 16893 w 378652"/>
                <a:gd name="connsiteY18" fmla="*/ 10301 h 281362"/>
                <a:gd name="connsiteX19" fmla="*/ 37958 w 378652"/>
                <a:gd name="connsiteY19" fmla="*/ 10301 h 281362"/>
                <a:gd name="connsiteX20" fmla="*/ 43108 w 378652"/>
                <a:gd name="connsiteY20" fmla="*/ 5150 h 281362"/>
                <a:gd name="connsiteX21" fmla="*/ 37958 w 378652"/>
                <a:gd name="connsiteY21" fmla="*/ 0 h 281362"/>
                <a:gd name="connsiteX22" fmla="*/ 16945 w 378652"/>
                <a:gd name="connsiteY22" fmla="*/ 0 h 281362"/>
                <a:gd name="connsiteX23" fmla="*/ 0 w 378652"/>
                <a:gd name="connsiteY23" fmla="*/ 16944 h 281362"/>
                <a:gd name="connsiteX24" fmla="*/ 0 w 378652"/>
                <a:gd name="connsiteY24" fmla="*/ 211370 h 281362"/>
                <a:gd name="connsiteX25" fmla="*/ 16945 w 378652"/>
                <a:gd name="connsiteY25" fmla="*/ 228314 h 281362"/>
                <a:gd name="connsiteX26" fmla="*/ 155849 w 378652"/>
                <a:gd name="connsiteY26" fmla="*/ 228314 h 281362"/>
                <a:gd name="connsiteX27" fmla="*/ 155849 w 378652"/>
                <a:gd name="connsiteY27" fmla="*/ 271062 h 281362"/>
                <a:gd name="connsiteX28" fmla="*/ 145909 w 378652"/>
                <a:gd name="connsiteY28" fmla="*/ 271062 h 281362"/>
                <a:gd name="connsiteX29" fmla="*/ 140759 w 378652"/>
                <a:gd name="connsiteY29" fmla="*/ 276212 h 281362"/>
                <a:gd name="connsiteX30" fmla="*/ 145909 w 378652"/>
                <a:gd name="connsiteY30" fmla="*/ 281363 h 281362"/>
                <a:gd name="connsiteX31" fmla="*/ 155849 w 378652"/>
                <a:gd name="connsiteY31" fmla="*/ 281363 h 281362"/>
                <a:gd name="connsiteX32" fmla="*/ 222803 w 378652"/>
                <a:gd name="connsiteY32" fmla="*/ 281363 h 281362"/>
                <a:gd name="connsiteX33" fmla="*/ 232744 w 378652"/>
                <a:gd name="connsiteY33" fmla="*/ 281363 h 281362"/>
                <a:gd name="connsiteX34" fmla="*/ 237894 w 378652"/>
                <a:gd name="connsiteY34" fmla="*/ 276212 h 281362"/>
                <a:gd name="connsiteX35" fmla="*/ 232744 w 378652"/>
                <a:gd name="connsiteY35" fmla="*/ 271062 h 281362"/>
                <a:gd name="connsiteX36" fmla="*/ 222803 w 378652"/>
                <a:gd name="connsiteY36" fmla="*/ 271062 h 281362"/>
                <a:gd name="connsiteX37" fmla="*/ 222803 w 378652"/>
                <a:gd name="connsiteY37" fmla="*/ 228314 h 281362"/>
                <a:gd name="connsiteX38" fmla="*/ 361708 w 378652"/>
                <a:gd name="connsiteY38" fmla="*/ 228314 h 281362"/>
                <a:gd name="connsiteX39" fmla="*/ 378653 w 378652"/>
                <a:gd name="connsiteY39" fmla="*/ 211370 h 281362"/>
                <a:gd name="connsiteX40" fmla="*/ 378653 w 378652"/>
                <a:gd name="connsiteY40" fmla="*/ 16944 h 281362"/>
                <a:gd name="connsiteX41" fmla="*/ 361708 w 378652"/>
                <a:gd name="connsiteY41" fmla="*/ 51 h 281362"/>
                <a:gd name="connsiteX42" fmla="*/ 212503 w 378652"/>
                <a:gd name="connsiteY42" fmla="*/ 271165 h 281362"/>
                <a:gd name="connsiteX43" fmla="*/ 166150 w 378652"/>
                <a:gd name="connsiteY43" fmla="*/ 271165 h 281362"/>
                <a:gd name="connsiteX44" fmla="*/ 166150 w 378652"/>
                <a:gd name="connsiteY44" fmla="*/ 228417 h 281362"/>
                <a:gd name="connsiteX45" fmla="*/ 212503 w 378652"/>
                <a:gd name="connsiteY45" fmla="*/ 228417 h 281362"/>
                <a:gd name="connsiteX46" fmla="*/ 212503 w 378652"/>
                <a:gd name="connsiteY46" fmla="*/ 271165 h 28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8652" h="281362">
                  <a:moveTo>
                    <a:pt x="361708" y="51"/>
                  </a:moveTo>
                  <a:lnTo>
                    <a:pt x="84568" y="51"/>
                  </a:lnTo>
                  <a:cubicBezTo>
                    <a:pt x="81736" y="51"/>
                    <a:pt x="79418" y="2369"/>
                    <a:pt x="79418" y="5202"/>
                  </a:cubicBezTo>
                  <a:cubicBezTo>
                    <a:pt x="79418" y="8035"/>
                    <a:pt x="81736" y="10352"/>
                    <a:pt x="84568" y="10352"/>
                  </a:cubicBezTo>
                  <a:lnTo>
                    <a:pt x="361708" y="10352"/>
                  </a:lnTo>
                  <a:cubicBezTo>
                    <a:pt x="365365" y="10352"/>
                    <a:pt x="368352" y="13339"/>
                    <a:pt x="368352" y="16996"/>
                  </a:cubicBezTo>
                  <a:lnTo>
                    <a:pt x="368352" y="211421"/>
                  </a:lnTo>
                  <a:cubicBezTo>
                    <a:pt x="368352" y="215078"/>
                    <a:pt x="365365" y="218065"/>
                    <a:pt x="361708" y="218065"/>
                  </a:cubicBezTo>
                  <a:lnTo>
                    <a:pt x="222803" y="218065"/>
                  </a:lnTo>
                  <a:lnTo>
                    <a:pt x="155849" y="218065"/>
                  </a:lnTo>
                  <a:lnTo>
                    <a:pt x="16945" y="218065"/>
                  </a:lnTo>
                  <a:cubicBezTo>
                    <a:pt x="13288" y="218065"/>
                    <a:pt x="10301" y="215078"/>
                    <a:pt x="10301" y="211421"/>
                  </a:cubicBezTo>
                  <a:lnTo>
                    <a:pt x="10301" y="179746"/>
                  </a:lnTo>
                  <a:lnTo>
                    <a:pt x="345433" y="179746"/>
                  </a:lnTo>
                  <a:cubicBezTo>
                    <a:pt x="348266" y="179746"/>
                    <a:pt x="350583" y="177429"/>
                    <a:pt x="350583" y="174596"/>
                  </a:cubicBezTo>
                  <a:cubicBezTo>
                    <a:pt x="350583" y="171764"/>
                    <a:pt x="348266" y="169446"/>
                    <a:pt x="345433" y="169446"/>
                  </a:cubicBezTo>
                  <a:lnTo>
                    <a:pt x="10249" y="169446"/>
                  </a:lnTo>
                  <a:lnTo>
                    <a:pt x="10249" y="16944"/>
                  </a:lnTo>
                  <a:cubicBezTo>
                    <a:pt x="10249" y="13288"/>
                    <a:pt x="13236" y="10301"/>
                    <a:pt x="16893" y="10301"/>
                  </a:cubicBezTo>
                  <a:lnTo>
                    <a:pt x="37958" y="10301"/>
                  </a:lnTo>
                  <a:cubicBezTo>
                    <a:pt x="40791" y="10301"/>
                    <a:pt x="43108" y="7983"/>
                    <a:pt x="43108" y="5150"/>
                  </a:cubicBezTo>
                  <a:cubicBezTo>
                    <a:pt x="43108" y="2318"/>
                    <a:pt x="40791" y="0"/>
                    <a:pt x="37958" y="0"/>
                  </a:cubicBezTo>
                  <a:lnTo>
                    <a:pt x="16945" y="0"/>
                  </a:lnTo>
                  <a:cubicBezTo>
                    <a:pt x="7571" y="0"/>
                    <a:pt x="0" y="7622"/>
                    <a:pt x="0" y="16944"/>
                  </a:cubicBezTo>
                  <a:lnTo>
                    <a:pt x="0" y="211370"/>
                  </a:lnTo>
                  <a:cubicBezTo>
                    <a:pt x="0" y="220743"/>
                    <a:pt x="7622" y="228314"/>
                    <a:pt x="16945" y="228314"/>
                  </a:cubicBezTo>
                  <a:lnTo>
                    <a:pt x="155849" y="228314"/>
                  </a:lnTo>
                  <a:lnTo>
                    <a:pt x="155849" y="271062"/>
                  </a:lnTo>
                  <a:lnTo>
                    <a:pt x="145909" y="271062"/>
                  </a:lnTo>
                  <a:cubicBezTo>
                    <a:pt x="143076" y="271062"/>
                    <a:pt x="140759" y="273380"/>
                    <a:pt x="140759" y="276212"/>
                  </a:cubicBezTo>
                  <a:cubicBezTo>
                    <a:pt x="140759" y="279045"/>
                    <a:pt x="143076" y="281363"/>
                    <a:pt x="145909" y="281363"/>
                  </a:cubicBezTo>
                  <a:lnTo>
                    <a:pt x="155849" y="281363"/>
                  </a:lnTo>
                  <a:lnTo>
                    <a:pt x="222803" y="281363"/>
                  </a:lnTo>
                  <a:lnTo>
                    <a:pt x="232744" y="281363"/>
                  </a:lnTo>
                  <a:cubicBezTo>
                    <a:pt x="235576" y="281363"/>
                    <a:pt x="237894" y="279045"/>
                    <a:pt x="237894" y="276212"/>
                  </a:cubicBezTo>
                  <a:cubicBezTo>
                    <a:pt x="237894" y="273380"/>
                    <a:pt x="235576" y="271062"/>
                    <a:pt x="232744" y="271062"/>
                  </a:cubicBezTo>
                  <a:lnTo>
                    <a:pt x="222803" y="271062"/>
                  </a:lnTo>
                  <a:lnTo>
                    <a:pt x="222803" y="228314"/>
                  </a:lnTo>
                  <a:lnTo>
                    <a:pt x="361708" y="228314"/>
                  </a:lnTo>
                  <a:cubicBezTo>
                    <a:pt x="371082" y="228314"/>
                    <a:pt x="378653" y="220692"/>
                    <a:pt x="378653" y="211370"/>
                  </a:cubicBezTo>
                  <a:lnTo>
                    <a:pt x="378653" y="16944"/>
                  </a:lnTo>
                  <a:cubicBezTo>
                    <a:pt x="378653" y="7674"/>
                    <a:pt x="371082" y="51"/>
                    <a:pt x="361708" y="51"/>
                  </a:cubicBezTo>
                  <a:close/>
                  <a:moveTo>
                    <a:pt x="212503" y="271165"/>
                  </a:moveTo>
                  <a:lnTo>
                    <a:pt x="166150" y="271165"/>
                  </a:lnTo>
                  <a:lnTo>
                    <a:pt x="166150" y="228417"/>
                  </a:lnTo>
                  <a:lnTo>
                    <a:pt x="212503" y="228417"/>
                  </a:lnTo>
                  <a:lnTo>
                    <a:pt x="212503" y="271165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" name="Forma libre: forma 122">
              <a:extLst>
                <a:ext uri="{FF2B5EF4-FFF2-40B4-BE49-F238E27FC236}">
                  <a16:creationId xmlns:a16="http://schemas.microsoft.com/office/drawing/2014/main" id="{F1FBDB52-7477-4AB5-BEF4-B153B7425351}"/>
                </a:ext>
              </a:extLst>
            </p:cNvPr>
            <p:cNvSpPr/>
            <p:nvPr/>
          </p:nvSpPr>
          <p:spPr>
            <a:xfrm>
              <a:off x="822328" y="4892605"/>
              <a:ext cx="88791" cy="96259"/>
            </a:xfrm>
            <a:custGeom>
              <a:avLst/>
              <a:gdLst>
                <a:gd name="connsiteX0" fmla="*/ 83641 w 88791"/>
                <a:gd name="connsiteY0" fmla="*/ 96260 h 96259"/>
                <a:gd name="connsiteX1" fmla="*/ 88792 w 88791"/>
                <a:gd name="connsiteY1" fmla="*/ 91109 h 96259"/>
                <a:gd name="connsiteX2" fmla="*/ 88792 w 88791"/>
                <a:gd name="connsiteY2" fmla="*/ 16945 h 96259"/>
                <a:gd name="connsiteX3" fmla="*/ 71847 w 88791"/>
                <a:gd name="connsiteY3" fmla="*/ 0 h 96259"/>
                <a:gd name="connsiteX4" fmla="*/ 5150 w 88791"/>
                <a:gd name="connsiteY4" fmla="*/ 0 h 96259"/>
                <a:gd name="connsiteX5" fmla="*/ 0 w 88791"/>
                <a:gd name="connsiteY5" fmla="*/ 5150 h 96259"/>
                <a:gd name="connsiteX6" fmla="*/ 5150 w 88791"/>
                <a:gd name="connsiteY6" fmla="*/ 10301 h 96259"/>
                <a:gd name="connsiteX7" fmla="*/ 71796 w 88791"/>
                <a:gd name="connsiteY7" fmla="*/ 10301 h 96259"/>
                <a:gd name="connsiteX8" fmla="*/ 78440 w 88791"/>
                <a:gd name="connsiteY8" fmla="*/ 16945 h 96259"/>
                <a:gd name="connsiteX9" fmla="*/ 78440 w 88791"/>
                <a:gd name="connsiteY9" fmla="*/ 91109 h 96259"/>
                <a:gd name="connsiteX10" fmla="*/ 83641 w 88791"/>
                <a:gd name="connsiteY10" fmla="*/ 96260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91" h="96259">
                  <a:moveTo>
                    <a:pt x="83641" y="96260"/>
                  </a:moveTo>
                  <a:cubicBezTo>
                    <a:pt x="86474" y="96260"/>
                    <a:pt x="88792" y="93942"/>
                    <a:pt x="88792" y="91109"/>
                  </a:cubicBezTo>
                  <a:lnTo>
                    <a:pt x="88792" y="16945"/>
                  </a:lnTo>
                  <a:cubicBezTo>
                    <a:pt x="88792" y="7571"/>
                    <a:pt x="81169" y="0"/>
                    <a:pt x="71847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71796" y="10301"/>
                  </a:lnTo>
                  <a:cubicBezTo>
                    <a:pt x="75452" y="10301"/>
                    <a:pt x="78440" y="13288"/>
                    <a:pt x="78440" y="16945"/>
                  </a:cubicBezTo>
                  <a:lnTo>
                    <a:pt x="78440" y="91109"/>
                  </a:lnTo>
                  <a:cubicBezTo>
                    <a:pt x="78491" y="93942"/>
                    <a:pt x="80757" y="96260"/>
                    <a:pt x="83641" y="9626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4" name="Gráfico 162">
            <a:extLst>
              <a:ext uri="{FF2B5EF4-FFF2-40B4-BE49-F238E27FC236}">
                <a16:creationId xmlns:a16="http://schemas.microsoft.com/office/drawing/2014/main" id="{3BF389E2-7506-4099-AFF6-8F113836E2EC}"/>
              </a:ext>
            </a:extLst>
          </p:cNvPr>
          <p:cNvGrpSpPr/>
          <p:nvPr/>
        </p:nvGrpSpPr>
        <p:grpSpPr>
          <a:xfrm>
            <a:off x="1173323" y="4768482"/>
            <a:ext cx="378858" cy="378909"/>
            <a:chOff x="1173323" y="4768482"/>
            <a:chExt cx="378858" cy="378909"/>
          </a:xfrm>
          <a:solidFill>
            <a:srgbClr val="6785C1"/>
          </a:solidFill>
        </p:grpSpPr>
        <p:sp>
          <p:nvSpPr>
            <p:cNvPr id="125" name="Forma libre: forma 124">
              <a:extLst>
                <a:ext uri="{FF2B5EF4-FFF2-40B4-BE49-F238E27FC236}">
                  <a16:creationId xmlns:a16="http://schemas.microsoft.com/office/drawing/2014/main" id="{C8F147CB-6D9B-4B42-B8E5-DA69412B965B}"/>
                </a:ext>
              </a:extLst>
            </p:cNvPr>
            <p:cNvSpPr/>
            <p:nvPr/>
          </p:nvSpPr>
          <p:spPr>
            <a:xfrm>
              <a:off x="1453604" y="5000710"/>
              <a:ext cx="66799" cy="10300"/>
            </a:xfrm>
            <a:custGeom>
              <a:avLst/>
              <a:gdLst>
                <a:gd name="connsiteX0" fmla="*/ 61650 w 66799"/>
                <a:gd name="connsiteY0" fmla="*/ 0 h 10300"/>
                <a:gd name="connsiteX1" fmla="*/ 5150 w 66799"/>
                <a:gd name="connsiteY1" fmla="*/ 0 h 10300"/>
                <a:gd name="connsiteX2" fmla="*/ 0 w 66799"/>
                <a:gd name="connsiteY2" fmla="*/ 5150 h 10300"/>
                <a:gd name="connsiteX3" fmla="*/ 5150 w 66799"/>
                <a:gd name="connsiteY3" fmla="*/ 10301 h 10300"/>
                <a:gd name="connsiteX4" fmla="*/ 61650 w 66799"/>
                <a:gd name="connsiteY4" fmla="*/ 10301 h 10300"/>
                <a:gd name="connsiteX5" fmla="*/ 66800 w 66799"/>
                <a:gd name="connsiteY5" fmla="*/ 5150 h 10300"/>
                <a:gd name="connsiteX6" fmla="*/ 61650 w 66799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99" h="10300">
                  <a:moveTo>
                    <a:pt x="61650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61650" y="10301"/>
                  </a:lnTo>
                  <a:cubicBezTo>
                    <a:pt x="64482" y="10301"/>
                    <a:pt x="66800" y="7983"/>
                    <a:pt x="66800" y="5150"/>
                  </a:cubicBezTo>
                  <a:cubicBezTo>
                    <a:pt x="66800" y="2318"/>
                    <a:pt x="64482" y="0"/>
                    <a:pt x="61650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" name="Forma libre: forma 125">
              <a:extLst>
                <a:ext uri="{FF2B5EF4-FFF2-40B4-BE49-F238E27FC236}">
                  <a16:creationId xmlns:a16="http://schemas.microsoft.com/office/drawing/2014/main" id="{6618CBAF-44BF-430E-B593-628C39FB288F}"/>
                </a:ext>
              </a:extLst>
            </p:cNvPr>
            <p:cNvSpPr/>
            <p:nvPr/>
          </p:nvSpPr>
          <p:spPr>
            <a:xfrm>
              <a:off x="1453604" y="5020848"/>
              <a:ext cx="66799" cy="10300"/>
            </a:xfrm>
            <a:custGeom>
              <a:avLst/>
              <a:gdLst>
                <a:gd name="connsiteX0" fmla="*/ 61650 w 66799"/>
                <a:gd name="connsiteY0" fmla="*/ 0 h 10300"/>
                <a:gd name="connsiteX1" fmla="*/ 5150 w 66799"/>
                <a:gd name="connsiteY1" fmla="*/ 0 h 10300"/>
                <a:gd name="connsiteX2" fmla="*/ 0 w 66799"/>
                <a:gd name="connsiteY2" fmla="*/ 5150 h 10300"/>
                <a:gd name="connsiteX3" fmla="*/ 5150 w 66799"/>
                <a:gd name="connsiteY3" fmla="*/ 10301 h 10300"/>
                <a:gd name="connsiteX4" fmla="*/ 61650 w 66799"/>
                <a:gd name="connsiteY4" fmla="*/ 10301 h 10300"/>
                <a:gd name="connsiteX5" fmla="*/ 66800 w 66799"/>
                <a:gd name="connsiteY5" fmla="*/ 5150 h 10300"/>
                <a:gd name="connsiteX6" fmla="*/ 61650 w 66799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99" h="10300">
                  <a:moveTo>
                    <a:pt x="61650" y="0"/>
                  </a:moveTo>
                  <a:lnTo>
                    <a:pt x="5150" y="0"/>
                  </a:lnTo>
                  <a:cubicBezTo>
                    <a:pt x="2318" y="0"/>
                    <a:pt x="0" y="2317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61650" y="10301"/>
                  </a:lnTo>
                  <a:cubicBezTo>
                    <a:pt x="64482" y="10301"/>
                    <a:pt x="66800" y="7983"/>
                    <a:pt x="66800" y="5150"/>
                  </a:cubicBezTo>
                  <a:cubicBezTo>
                    <a:pt x="66800" y="2317"/>
                    <a:pt x="64482" y="0"/>
                    <a:pt x="61650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" name="Forma libre: forma 126">
              <a:extLst>
                <a:ext uri="{FF2B5EF4-FFF2-40B4-BE49-F238E27FC236}">
                  <a16:creationId xmlns:a16="http://schemas.microsoft.com/office/drawing/2014/main" id="{20F44D08-1D49-42F9-9DD9-13CBF0261676}"/>
                </a:ext>
              </a:extLst>
            </p:cNvPr>
            <p:cNvSpPr/>
            <p:nvPr/>
          </p:nvSpPr>
          <p:spPr>
            <a:xfrm>
              <a:off x="1208655" y="4918923"/>
              <a:ext cx="66748" cy="66748"/>
            </a:xfrm>
            <a:custGeom>
              <a:avLst/>
              <a:gdLst>
                <a:gd name="connsiteX0" fmla="*/ 5150 w 66748"/>
                <a:gd name="connsiteY0" fmla="*/ 38525 h 66748"/>
                <a:gd name="connsiteX1" fmla="*/ 28224 w 66748"/>
                <a:gd name="connsiteY1" fmla="*/ 38525 h 66748"/>
                <a:gd name="connsiteX2" fmla="*/ 28224 w 66748"/>
                <a:gd name="connsiteY2" fmla="*/ 61598 h 66748"/>
                <a:gd name="connsiteX3" fmla="*/ 33374 w 66748"/>
                <a:gd name="connsiteY3" fmla="*/ 66748 h 66748"/>
                <a:gd name="connsiteX4" fmla="*/ 38524 w 66748"/>
                <a:gd name="connsiteY4" fmla="*/ 61598 h 66748"/>
                <a:gd name="connsiteX5" fmla="*/ 38524 w 66748"/>
                <a:gd name="connsiteY5" fmla="*/ 38525 h 66748"/>
                <a:gd name="connsiteX6" fmla="*/ 61598 w 66748"/>
                <a:gd name="connsiteY6" fmla="*/ 38525 h 66748"/>
                <a:gd name="connsiteX7" fmla="*/ 66748 w 66748"/>
                <a:gd name="connsiteY7" fmla="*/ 33374 h 66748"/>
                <a:gd name="connsiteX8" fmla="*/ 61598 w 66748"/>
                <a:gd name="connsiteY8" fmla="*/ 28224 h 66748"/>
                <a:gd name="connsiteX9" fmla="*/ 38524 w 66748"/>
                <a:gd name="connsiteY9" fmla="*/ 28224 h 66748"/>
                <a:gd name="connsiteX10" fmla="*/ 38524 w 66748"/>
                <a:gd name="connsiteY10" fmla="*/ 5150 h 66748"/>
                <a:gd name="connsiteX11" fmla="*/ 33374 w 66748"/>
                <a:gd name="connsiteY11" fmla="*/ 0 h 66748"/>
                <a:gd name="connsiteX12" fmla="*/ 28224 w 66748"/>
                <a:gd name="connsiteY12" fmla="*/ 5150 h 66748"/>
                <a:gd name="connsiteX13" fmla="*/ 28224 w 66748"/>
                <a:gd name="connsiteY13" fmla="*/ 28224 h 66748"/>
                <a:gd name="connsiteX14" fmla="*/ 5150 w 66748"/>
                <a:gd name="connsiteY14" fmla="*/ 28224 h 66748"/>
                <a:gd name="connsiteX15" fmla="*/ 0 w 66748"/>
                <a:gd name="connsiteY15" fmla="*/ 33374 h 66748"/>
                <a:gd name="connsiteX16" fmla="*/ 5150 w 66748"/>
                <a:gd name="connsiteY16" fmla="*/ 38525 h 6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748" h="66748">
                  <a:moveTo>
                    <a:pt x="5150" y="38525"/>
                  </a:moveTo>
                  <a:lnTo>
                    <a:pt x="28224" y="38525"/>
                  </a:lnTo>
                  <a:lnTo>
                    <a:pt x="28224" y="61598"/>
                  </a:lnTo>
                  <a:cubicBezTo>
                    <a:pt x="28224" y="64431"/>
                    <a:pt x="30541" y="66748"/>
                    <a:pt x="33374" y="66748"/>
                  </a:cubicBezTo>
                  <a:cubicBezTo>
                    <a:pt x="36207" y="66748"/>
                    <a:pt x="38524" y="64431"/>
                    <a:pt x="38524" y="61598"/>
                  </a:cubicBezTo>
                  <a:lnTo>
                    <a:pt x="38524" y="38525"/>
                  </a:lnTo>
                  <a:lnTo>
                    <a:pt x="61598" y="38525"/>
                  </a:lnTo>
                  <a:cubicBezTo>
                    <a:pt x="64431" y="38525"/>
                    <a:pt x="66748" y="36207"/>
                    <a:pt x="66748" y="33374"/>
                  </a:cubicBezTo>
                  <a:cubicBezTo>
                    <a:pt x="66748" y="30541"/>
                    <a:pt x="64431" y="28224"/>
                    <a:pt x="61598" y="28224"/>
                  </a:cubicBezTo>
                  <a:lnTo>
                    <a:pt x="38524" y="28224"/>
                  </a:lnTo>
                  <a:lnTo>
                    <a:pt x="38524" y="5150"/>
                  </a:lnTo>
                  <a:cubicBezTo>
                    <a:pt x="38524" y="2318"/>
                    <a:pt x="36207" y="0"/>
                    <a:pt x="33374" y="0"/>
                  </a:cubicBezTo>
                  <a:cubicBezTo>
                    <a:pt x="30541" y="0"/>
                    <a:pt x="28224" y="2318"/>
                    <a:pt x="28224" y="5150"/>
                  </a:cubicBezTo>
                  <a:lnTo>
                    <a:pt x="28224" y="28224"/>
                  </a:lnTo>
                  <a:lnTo>
                    <a:pt x="5150" y="28224"/>
                  </a:lnTo>
                  <a:cubicBezTo>
                    <a:pt x="2318" y="28224"/>
                    <a:pt x="0" y="30541"/>
                    <a:pt x="0" y="33374"/>
                  </a:cubicBezTo>
                  <a:cubicBezTo>
                    <a:pt x="0" y="36207"/>
                    <a:pt x="2318" y="38525"/>
                    <a:pt x="5150" y="38525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orma libre: forma 127">
              <a:extLst>
                <a:ext uri="{FF2B5EF4-FFF2-40B4-BE49-F238E27FC236}">
                  <a16:creationId xmlns:a16="http://schemas.microsoft.com/office/drawing/2014/main" id="{40ED3C38-5DF6-4FD8-91B7-703A12136206}"/>
                </a:ext>
              </a:extLst>
            </p:cNvPr>
            <p:cNvSpPr/>
            <p:nvPr/>
          </p:nvSpPr>
          <p:spPr>
            <a:xfrm>
              <a:off x="1330975" y="4947147"/>
              <a:ext cx="66799" cy="10300"/>
            </a:xfrm>
            <a:custGeom>
              <a:avLst/>
              <a:gdLst>
                <a:gd name="connsiteX0" fmla="*/ 5150 w 66799"/>
                <a:gd name="connsiteY0" fmla="*/ 10301 h 10300"/>
                <a:gd name="connsiteX1" fmla="*/ 61650 w 66799"/>
                <a:gd name="connsiteY1" fmla="*/ 10301 h 10300"/>
                <a:gd name="connsiteX2" fmla="*/ 66800 w 66799"/>
                <a:gd name="connsiteY2" fmla="*/ 5150 h 10300"/>
                <a:gd name="connsiteX3" fmla="*/ 61650 w 66799"/>
                <a:gd name="connsiteY3" fmla="*/ 0 h 10300"/>
                <a:gd name="connsiteX4" fmla="*/ 5150 w 66799"/>
                <a:gd name="connsiteY4" fmla="*/ 0 h 10300"/>
                <a:gd name="connsiteX5" fmla="*/ 0 w 66799"/>
                <a:gd name="connsiteY5" fmla="*/ 5150 h 10300"/>
                <a:gd name="connsiteX6" fmla="*/ 5150 w 66799"/>
                <a:gd name="connsiteY6" fmla="*/ 10301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99" h="10300">
                  <a:moveTo>
                    <a:pt x="5150" y="10301"/>
                  </a:moveTo>
                  <a:lnTo>
                    <a:pt x="61650" y="10301"/>
                  </a:lnTo>
                  <a:cubicBezTo>
                    <a:pt x="64482" y="10301"/>
                    <a:pt x="66800" y="7983"/>
                    <a:pt x="66800" y="5150"/>
                  </a:cubicBezTo>
                  <a:cubicBezTo>
                    <a:pt x="66800" y="2317"/>
                    <a:pt x="64482" y="0"/>
                    <a:pt x="61650" y="0"/>
                  </a:cubicBezTo>
                  <a:lnTo>
                    <a:pt x="5150" y="0"/>
                  </a:lnTo>
                  <a:cubicBezTo>
                    <a:pt x="2318" y="0"/>
                    <a:pt x="0" y="2317"/>
                    <a:pt x="0" y="5150"/>
                  </a:cubicBezTo>
                  <a:cubicBezTo>
                    <a:pt x="0" y="7983"/>
                    <a:pt x="2266" y="10301"/>
                    <a:pt x="5150" y="10301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orma libre: forma 128">
              <a:extLst>
                <a:ext uri="{FF2B5EF4-FFF2-40B4-BE49-F238E27FC236}">
                  <a16:creationId xmlns:a16="http://schemas.microsoft.com/office/drawing/2014/main" id="{BCDDE464-3CCC-448B-94CA-0BC1F6D0F684}"/>
                </a:ext>
              </a:extLst>
            </p:cNvPr>
            <p:cNvSpPr/>
            <p:nvPr/>
          </p:nvSpPr>
          <p:spPr>
            <a:xfrm>
              <a:off x="1216985" y="5056527"/>
              <a:ext cx="50293" cy="50177"/>
            </a:xfrm>
            <a:custGeom>
              <a:avLst/>
              <a:gdLst>
                <a:gd name="connsiteX0" fmla="*/ 32357 w 50293"/>
                <a:gd name="connsiteY0" fmla="*/ 25095 h 50177"/>
                <a:gd name="connsiteX1" fmla="*/ 48684 w 50293"/>
                <a:gd name="connsiteY1" fmla="*/ 8769 h 50177"/>
                <a:gd name="connsiteX2" fmla="*/ 48684 w 50293"/>
                <a:gd name="connsiteY2" fmla="*/ 1507 h 50177"/>
                <a:gd name="connsiteX3" fmla="*/ 41422 w 50293"/>
                <a:gd name="connsiteY3" fmla="*/ 1507 h 50177"/>
                <a:gd name="connsiteX4" fmla="*/ 25095 w 50293"/>
                <a:gd name="connsiteY4" fmla="*/ 17833 h 50177"/>
                <a:gd name="connsiteX5" fmla="*/ 8768 w 50293"/>
                <a:gd name="connsiteY5" fmla="*/ 1507 h 50177"/>
                <a:gd name="connsiteX6" fmla="*/ 1506 w 50293"/>
                <a:gd name="connsiteY6" fmla="*/ 1507 h 50177"/>
                <a:gd name="connsiteX7" fmla="*/ 1506 w 50293"/>
                <a:gd name="connsiteY7" fmla="*/ 8769 h 50177"/>
                <a:gd name="connsiteX8" fmla="*/ 17833 w 50293"/>
                <a:gd name="connsiteY8" fmla="*/ 25095 h 50177"/>
                <a:gd name="connsiteX9" fmla="*/ 1506 w 50293"/>
                <a:gd name="connsiteY9" fmla="*/ 41422 h 50177"/>
                <a:gd name="connsiteX10" fmla="*/ 1506 w 50293"/>
                <a:gd name="connsiteY10" fmla="*/ 48684 h 50177"/>
                <a:gd name="connsiteX11" fmla="*/ 5163 w 50293"/>
                <a:gd name="connsiteY11" fmla="*/ 50177 h 50177"/>
                <a:gd name="connsiteX12" fmla="*/ 8820 w 50293"/>
                <a:gd name="connsiteY12" fmla="*/ 48684 h 50177"/>
                <a:gd name="connsiteX13" fmla="*/ 25147 w 50293"/>
                <a:gd name="connsiteY13" fmla="*/ 32357 h 50177"/>
                <a:gd name="connsiteX14" fmla="*/ 41473 w 50293"/>
                <a:gd name="connsiteY14" fmla="*/ 48684 h 50177"/>
                <a:gd name="connsiteX15" fmla="*/ 45130 w 50293"/>
                <a:gd name="connsiteY15" fmla="*/ 50177 h 50177"/>
                <a:gd name="connsiteX16" fmla="*/ 48787 w 50293"/>
                <a:gd name="connsiteY16" fmla="*/ 48684 h 50177"/>
                <a:gd name="connsiteX17" fmla="*/ 48787 w 50293"/>
                <a:gd name="connsiteY17" fmla="*/ 41422 h 50177"/>
                <a:gd name="connsiteX18" fmla="*/ 32357 w 50293"/>
                <a:gd name="connsiteY18" fmla="*/ 25095 h 5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293" h="50177">
                  <a:moveTo>
                    <a:pt x="32357" y="25095"/>
                  </a:moveTo>
                  <a:lnTo>
                    <a:pt x="48684" y="8769"/>
                  </a:lnTo>
                  <a:cubicBezTo>
                    <a:pt x="50692" y="6760"/>
                    <a:pt x="50692" y="3515"/>
                    <a:pt x="48684" y="1507"/>
                  </a:cubicBezTo>
                  <a:cubicBezTo>
                    <a:pt x="46675" y="-502"/>
                    <a:pt x="43430" y="-502"/>
                    <a:pt x="41422" y="1507"/>
                  </a:cubicBezTo>
                  <a:lnTo>
                    <a:pt x="25095" y="17833"/>
                  </a:lnTo>
                  <a:lnTo>
                    <a:pt x="8768" y="1507"/>
                  </a:lnTo>
                  <a:cubicBezTo>
                    <a:pt x="6760" y="-502"/>
                    <a:pt x="3515" y="-502"/>
                    <a:pt x="1506" y="1507"/>
                  </a:cubicBezTo>
                  <a:cubicBezTo>
                    <a:pt x="-502" y="3515"/>
                    <a:pt x="-502" y="6760"/>
                    <a:pt x="1506" y="8769"/>
                  </a:cubicBezTo>
                  <a:lnTo>
                    <a:pt x="17833" y="25095"/>
                  </a:lnTo>
                  <a:lnTo>
                    <a:pt x="1506" y="41422"/>
                  </a:lnTo>
                  <a:cubicBezTo>
                    <a:pt x="-502" y="43430"/>
                    <a:pt x="-502" y="46675"/>
                    <a:pt x="1506" y="48684"/>
                  </a:cubicBezTo>
                  <a:cubicBezTo>
                    <a:pt x="2537" y="49714"/>
                    <a:pt x="3824" y="50177"/>
                    <a:pt x="5163" y="50177"/>
                  </a:cubicBezTo>
                  <a:cubicBezTo>
                    <a:pt x="6502" y="50177"/>
                    <a:pt x="7790" y="49662"/>
                    <a:pt x="8820" y="48684"/>
                  </a:cubicBezTo>
                  <a:lnTo>
                    <a:pt x="25147" y="32357"/>
                  </a:lnTo>
                  <a:lnTo>
                    <a:pt x="41473" y="48684"/>
                  </a:lnTo>
                  <a:cubicBezTo>
                    <a:pt x="42503" y="49714"/>
                    <a:pt x="43791" y="50177"/>
                    <a:pt x="45130" y="50177"/>
                  </a:cubicBezTo>
                  <a:cubicBezTo>
                    <a:pt x="46469" y="50177"/>
                    <a:pt x="47756" y="49662"/>
                    <a:pt x="48787" y="48684"/>
                  </a:cubicBezTo>
                  <a:cubicBezTo>
                    <a:pt x="50795" y="46675"/>
                    <a:pt x="50795" y="43430"/>
                    <a:pt x="48787" y="41422"/>
                  </a:cubicBezTo>
                  <a:lnTo>
                    <a:pt x="32357" y="25095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orma libre: forma 129">
              <a:extLst>
                <a:ext uri="{FF2B5EF4-FFF2-40B4-BE49-F238E27FC236}">
                  <a16:creationId xmlns:a16="http://schemas.microsoft.com/office/drawing/2014/main" id="{1C5E9951-DC92-4076-B576-E1847D2E7B6C}"/>
                </a:ext>
              </a:extLst>
            </p:cNvPr>
            <p:cNvSpPr/>
            <p:nvPr/>
          </p:nvSpPr>
          <p:spPr>
            <a:xfrm>
              <a:off x="1339260" y="5056579"/>
              <a:ext cx="50286" cy="50177"/>
            </a:xfrm>
            <a:custGeom>
              <a:avLst/>
              <a:gdLst>
                <a:gd name="connsiteX0" fmla="*/ 1500 w 50286"/>
                <a:gd name="connsiteY0" fmla="*/ 48683 h 50177"/>
                <a:gd name="connsiteX1" fmla="*/ 5157 w 50286"/>
                <a:gd name="connsiteY1" fmla="*/ 50177 h 50177"/>
                <a:gd name="connsiteX2" fmla="*/ 8814 w 50286"/>
                <a:gd name="connsiteY2" fmla="*/ 48683 h 50177"/>
                <a:gd name="connsiteX3" fmla="*/ 48780 w 50286"/>
                <a:gd name="connsiteY3" fmla="*/ 8768 h 50177"/>
                <a:gd name="connsiteX4" fmla="*/ 48780 w 50286"/>
                <a:gd name="connsiteY4" fmla="*/ 1507 h 50177"/>
                <a:gd name="connsiteX5" fmla="*/ 41518 w 50286"/>
                <a:gd name="connsiteY5" fmla="*/ 1507 h 50177"/>
                <a:gd name="connsiteX6" fmla="*/ 1552 w 50286"/>
                <a:gd name="connsiteY6" fmla="*/ 41422 h 50177"/>
                <a:gd name="connsiteX7" fmla="*/ 1500 w 50286"/>
                <a:gd name="connsiteY7" fmla="*/ 48683 h 5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86" h="50177">
                  <a:moveTo>
                    <a:pt x="1500" y="48683"/>
                  </a:moveTo>
                  <a:cubicBezTo>
                    <a:pt x="2530" y="49714"/>
                    <a:pt x="3818" y="50177"/>
                    <a:pt x="5157" y="50177"/>
                  </a:cubicBezTo>
                  <a:cubicBezTo>
                    <a:pt x="6496" y="50177"/>
                    <a:pt x="7784" y="49662"/>
                    <a:pt x="8814" y="48683"/>
                  </a:cubicBezTo>
                  <a:lnTo>
                    <a:pt x="48780" y="8768"/>
                  </a:lnTo>
                  <a:cubicBezTo>
                    <a:pt x="50789" y="6760"/>
                    <a:pt x="50789" y="3515"/>
                    <a:pt x="48780" y="1507"/>
                  </a:cubicBezTo>
                  <a:cubicBezTo>
                    <a:pt x="46772" y="-502"/>
                    <a:pt x="43527" y="-502"/>
                    <a:pt x="41518" y="1507"/>
                  </a:cubicBezTo>
                  <a:lnTo>
                    <a:pt x="1552" y="41422"/>
                  </a:lnTo>
                  <a:cubicBezTo>
                    <a:pt x="-509" y="43379"/>
                    <a:pt x="-509" y="46675"/>
                    <a:pt x="1500" y="48683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orma libre: forma 130">
              <a:extLst>
                <a:ext uri="{FF2B5EF4-FFF2-40B4-BE49-F238E27FC236}">
                  <a16:creationId xmlns:a16="http://schemas.microsoft.com/office/drawing/2014/main" id="{12C15217-37B6-4BFC-9F88-C018C2D390E1}"/>
                </a:ext>
              </a:extLst>
            </p:cNvPr>
            <p:cNvSpPr/>
            <p:nvPr/>
          </p:nvSpPr>
          <p:spPr>
            <a:xfrm>
              <a:off x="1338134" y="5056386"/>
              <a:ext cx="21837" cy="21837"/>
            </a:xfrm>
            <a:custGeom>
              <a:avLst/>
              <a:gdLst>
                <a:gd name="connsiteX0" fmla="*/ 10919 w 21837"/>
                <a:gd name="connsiteY0" fmla="*/ 21837 h 21837"/>
                <a:gd name="connsiteX1" fmla="*/ 21837 w 21837"/>
                <a:gd name="connsiteY1" fmla="*/ 10919 h 21837"/>
                <a:gd name="connsiteX2" fmla="*/ 10919 w 21837"/>
                <a:gd name="connsiteY2" fmla="*/ 0 h 21837"/>
                <a:gd name="connsiteX3" fmla="*/ 0 w 21837"/>
                <a:gd name="connsiteY3" fmla="*/ 10919 h 21837"/>
                <a:gd name="connsiteX4" fmla="*/ 10919 w 21837"/>
                <a:gd name="connsiteY4" fmla="*/ 21837 h 21837"/>
                <a:gd name="connsiteX5" fmla="*/ 10919 w 21837"/>
                <a:gd name="connsiteY5" fmla="*/ 7777 h 21837"/>
                <a:gd name="connsiteX6" fmla="*/ 14112 w 21837"/>
                <a:gd name="connsiteY6" fmla="*/ 10970 h 21837"/>
                <a:gd name="connsiteX7" fmla="*/ 10919 w 21837"/>
                <a:gd name="connsiteY7" fmla="*/ 14163 h 21837"/>
                <a:gd name="connsiteX8" fmla="*/ 7726 w 21837"/>
                <a:gd name="connsiteY8" fmla="*/ 10970 h 21837"/>
                <a:gd name="connsiteX9" fmla="*/ 10919 w 21837"/>
                <a:gd name="connsiteY9" fmla="*/ 7777 h 2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37" h="21837">
                  <a:moveTo>
                    <a:pt x="10919" y="21837"/>
                  </a:moveTo>
                  <a:cubicBezTo>
                    <a:pt x="16945" y="21837"/>
                    <a:pt x="21837" y="16945"/>
                    <a:pt x="21837" y="10919"/>
                  </a:cubicBezTo>
                  <a:cubicBezTo>
                    <a:pt x="21837" y="4893"/>
                    <a:pt x="16945" y="0"/>
                    <a:pt x="10919" y="0"/>
                  </a:cubicBezTo>
                  <a:cubicBezTo>
                    <a:pt x="4893" y="0"/>
                    <a:pt x="0" y="4893"/>
                    <a:pt x="0" y="10919"/>
                  </a:cubicBezTo>
                  <a:cubicBezTo>
                    <a:pt x="0" y="16945"/>
                    <a:pt x="4893" y="21837"/>
                    <a:pt x="10919" y="21837"/>
                  </a:cubicBezTo>
                  <a:close/>
                  <a:moveTo>
                    <a:pt x="10919" y="7777"/>
                  </a:moveTo>
                  <a:cubicBezTo>
                    <a:pt x="12670" y="7777"/>
                    <a:pt x="14112" y="9219"/>
                    <a:pt x="14112" y="10970"/>
                  </a:cubicBezTo>
                  <a:cubicBezTo>
                    <a:pt x="14112" y="12721"/>
                    <a:pt x="12670" y="14163"/>
                    <a:pt x="10919" y="14163"/>
                  </a:cubicBezTo>
                  <a:cubicBezTo>
                    <a:pt x="9168" y="14163"/>
                    <a:pt x="7726" y="12721"/>
                    <a:pt x="7726" y="10970"/>
                  </a:cubicBezTo>
                  <a:cubicBezTo>
                    <a:pt x="7726" y="9219"/>
                    <a:pt x="9168" y="7777"/>
                    <a:pt x="10919" y="7777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orma libre: forma 131">
              <a:extLst>
                <a:ext uri="{FF2B5EF4-FFF2-40B4-BE49-F238E27FC236}">
                  <a16:creationId xmlns:a16="http://schemas.microsoft.com/office/drawing/2014/main" id="{AD55709E-3F9C-4C87-B367-11797ACF0F3B}"/>
                </a:ext>
              </a:extLst>
            </p:cNvPr>
            <p:cNvSpPr/>
            <p:nvPr/>
          </p:nvSpPr>
          <p:spPr>
            <a:xfrm>
              <a:off x="1367645" y="5085948"/>
              <a:ext cx="21837" cy="21837"/>
            </a:xfrm>
            <a:custGeom>
              <a:avLst/>
              <a:gdLst>
                <a:gd name="connsiteX0" fmla="*/ 10919 w 21837"/>
                <a:gd name="connsiteY0" fmla="*/ 0 h 21837"/>
                <a:gd name="connsiteX1" fmla="*/ 0 w 21837"/>
                <a:gd name="connsiteY1" fmla="*/ 10919 h 21837"/>
                <a:gd name="connsiteX2" fmla="*/ 10919 w 21837"/>
                <a:gd name="connsiteY2" fmla="*/ 21838 h 21837"/>
                <a:gd name="connsiteX3" fmla="*/ 21837 w 21837"/>
                <a:gd name="connsiteY3" fmla="*/ 10919 h 21837"/>
                <a:gd name="connsiteX4" fmla="*/ 10919 w 21837"/>
                <a:gd name="connsiteY4" fmla="*/ 0 h 21837"/>
                <a:gd name="connsiteX5" fmla="*/ 10919 w 21837"/>
                <a:gd name="connsiteY5" fmla="*/ 14112 h 21837"/>
                <a:gd name="connsiteX6" fmla="*/ 7726 w 21837"/>
                <a:gd name="connsiteY6" fmla="*/ 10919 h 21837"/>
                <a:gd name="connsiteX7" fmla="*/ 10919 w 21837"/>
                <a:gd name="connsiteY7" fmla="*/ 7726 h 21837"/>
                <a:gd name="connsiteX8" fmla="*/ 14112 w 21837"/>
                <a:gd name="connsiteY8" fmla="*/ 10919 h 21837"/>
                <a:gd name="connsiteX9" fmla="*/ 10919 w 21837"/>
                <a:gd name="connsiteY9" fmla="*/ 14112 h 2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37" h="21837">
                  <a:moveTo>
                    <a:pt x="10919" y="0"/>
                  </a:moveTo>
                  <a:cubicBezTo>
                    <a:pt x="4893" y="0"/>
                    <a:pt x="0" y="4893"/>
                    <a:pt x="0" y="10919"/>
                  </a:cubicBezTo>
                  <a:cubicBezTo>
                    <a:pt x="0" y="16945"/>
                    <a:pt x="4893" y="21838"/>
                    <a:pt x="10919" y="21838"/>
                  </a:cubicBezTo>
                  <a:cubicBezTo>
                    <a:pt x="16945" y="21838"/>
                    <a:pt x="21837" y="16945"/>
                    <a:pt x="21837" y="10919"/>
                  </a:cubicBezTo>
                  <a:cubicBezTo>
                    <a:pt x="21837" y="4893"/>
                    <a:pt x="16945" y="0"/>
                    <a:pt x="10919" y="0"/>
                  </a:cubicBezTo>
                  <a:close/>
                  <a:moveTo>
                    <a:pt x="10919" y="14112"/>
                  </a:moveTo>
                  <a:cubicBezTo>
                    <a:pt x="9168" y="14112"/>
                    <a:pt x="7726" y="12670"/>
                    <a:pt x="7726" y="10919"/>
                  </a:cubicBezTo>
                  <a:cubicBezTo>
                    <a:pt x="7726" y="9168"/>
                    <a:pt x="9168" y="7726"/>
                    <a:pt x="10919" y="7726"/>
                  </a:cubicBezTo>
                  <a:cubicBezTo>
                    <a:pt x="12670" y="7726"/>
                    <a:pt x="14112" y="9168"/>
                    <a:pt x="14112" y="10919"/>
                  </a:cubicBezTo>
                  <a:cubicBezTo>
                    <a:pt x="14112" y="12670"/>
                    <a:pt x="12670" y="14112"/>
                    <a:pt x="10919" y="14112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orma libre: forma 132">
              <a:extLst>
                <a:ext uri="{FF2B5EF4-FFF2-40B4-BE49-F238E27FC236}">
                  <a16:creationId xmlns:a16="http://schemas.microsoft.com/office/drawing/2014/main" id="{3842032D-73DD-4368-9AD5-3894A29C494A}"/>
                </a:ext>
              </a:extLst>
            </p:cNvPr>
            <p:cNvSpPr/>
            <p:nvPr/>
          </p:nvSpPr>
          <p:spPr>
            <a:xfrm>
              <a:off x="1173323" y="4768482"/>
              <a:ext cx="378858" cy="378909"/>
            </a:xfrm>
            <a:custGeom>
              <a:avLst/>
              <a:gdLst>
                <a:gd name="connsiteX0" fmla="*/ 361914 w 378858"/>
                <a:gd name="connsiteY0" fmla="*/ 0 h 378909"/>
                <a:gd name="connsiteX1" fmla="*/ 96929 w 378858"/>
                <a:gd name="connsiteY1" fmla="*/ 0 h 378909"/>
                <a:gd name="connsiteX2" fmla="*/ 91779 w 378858"/>
                <a:gd name="connsiteY2" fmla="*/ 5150 h 378909"/>
                <a:gd name="connsiteX3" fmla="*/ 96929 w 378858"/>
                <a:gd name="connsiteY3" fmla="*/ 10301 h 378909"/>
                <a:gd name="connsiteX4" fmla="*/ 361914 w 378858"/>
                <a:gd name="connsiteY4" fmla="*/ 10301 h 378909"/>
                <a:gd name="connsiteX5" fmla="*/ 368506 w 378858"/>
                <a:gd name="connsiteY5" fmla="*/ 16893 h 378909"/>
                <a:gd name="connsiteX6" fmla="*/ 368506 w 378858"/>
                <a:gd name="connsiteY6" fmla="*/ 361965 h 378909"/>
                <a:gd name="connsiteX7" fmla="*/ 361914 w 378858"/>
                <a:gd name="connsiteY7" fmla="*/ 368558 h 378909"/>
                <a:gd name="connsiteX8" fmla="*/ 257053 w 378858"/>
                <a:gd name="connsiteY8" fmla="*/ 368558 h 378909"/>
                <a:gd name="connsiteX9" fmla="*/ 257053 w 378858"/>
                <a:gd name="connsiteY9" fmla="*/ 121445 h 378909"/>
                <a:gd name="connsiteX10" fmla="*/ 341931 w 378858"/>
                <a:gd name="connsiteY10" fmla="*/ 121445 h 378909"/>
                <a:gd name="connsiteX11" fmla="*/ 347081 w 378858"/>
                <a:gd name="connsiteY11" fmla="*/ 116295 h 378909"/>
                <a:gd name="connsiteX12" fmla="*/ 341931 w 378858"/>
                <a:gd name="connsiteY12" fmla="*/ 111144 h 378909"/>
                <a:gd name="connsiteX13" fmla="*/ 10301 w 378858"/>
                <a:gd name="connsiteY13" fmla="*/ 111144 h 378909"/>
                <a:gd name="connsiteX14" fmla="*/ 10301 w 378858"/>
                <a:gd name="connsiteY14" fmla="*/ 16945 h 378909"/>
                <a:gd name="connsiteX15" fmla="*/ 16893 w 378858"/>
                <a:gd name="connsiteY15" fmla="*/ 10352 h 378909"/>
                <a:gd name="connsiteX16" fmla="*/ 40482 w 378858"/>
                <a:gd name="connsiteY16" fmla="*/ 10352 h 378909"/>
                <a:gd name="connsiteX17" fmla="*/ 45632 w 378858"/>
                <a:gd name="connsiteY17" fmla="*/ 5202 h 378909"/>
                <a:gd name="connsiteX18" fmla="*/ 40482 w 378858"/>
                <a:gd name="connsiteY18" fmla="*/ 52 h 378909"/>
                <a:gd name="connsiteX19" fmla="*/ 16893 w 378858"/>
                <a:gd name="connsiteY19" fmla="*/ 52 h 378909"/>
                <a:gd name="connsiteX20" fmla="*/ 0 w 378858"/>
                <a:gd name="connsiteY20" fmla="*/ 16945 h 378909"/>
                <a:gd name="connsiteX21" fmla="*/ 0 w 378858"/>
                <a:gd name="connsiteY21" fmla="*/ 362017 h 378909"/>
                <a:gd name="connsiteX22" fmla="*/ 16893 w 378858"/>
                <a:gd name="connsiteY22" fmla="*/ 378910 h 378909"/>
                <a:gd name="connsiteX23" fmla="*/ 361965 w 378858"/>
                <a:gd name="connsiteY23" fmla="*/ 378910 h 378909"/>
                <a:gd name="connsiteX24" fmla="*/ 378859 w 378858"/>
                <a:gd name="connsiteY24" fmla="*/ 362017 h 378909"/>
                <a:gd name="connsiteX25" fmla="*/ 378859 w 378858"/>
                <a:gd name="connsiteY25" fmla="*/ 16945 h 378909"/>
                <a:gd name="connsiteX26" fmla="*/ 361914 w 378858"/>
                <a:gd name="connsiteY26" fmla="*/ 0 h 378909"/>
                <a:gd name="connsiteX27" fmla="*/ 246753 w 378858"/>
                <a:gd name="connsiteY27" fmla="*/ 368507 h 378909"/>
                <a:gd name="connsiteX28" fmla="*/ 135299 w 378858"/>
                <a:gd name="connsiteY28" fmla="*/ 368507 h 378909"/>
                <a:gd name="connsiteX29" fmla="*/ 135299 w 378858"/>
                <a:gd name="connsiteY29" fmla="*/ 252624 h 378909"/>
                <a:gd name="connsiteX30" fmla="*/ 246753 w 378858"/>
                <a:gd name="connsiteY30" fmla="*/ 252624 h 378909"/>
                <a:gd name="connsiteX31" fmla="*/ 246753 w 378858"/>
                <a:gd name="connsiteY31" fmla="*/ 368507 h 378909"/>
                <a:gd name="connsiteX32" fmla="*/ 246753 w 378858"/>
                <a:gd name="connsiteY32" fmla="*/ 242323 h 378909"/>
                <a:gd name="connsiteX33" fmla="*/ 135299 w 378858"/>
                <a:gd name="connsiteY33" fmla="*/ 242323 h 378909"/>
                <a:gd name="connsiteX34" fmla="*/ 135299 w 378858"/>
                <a:gd name="connsiteY34" fmla="*/ 121393 h 378909"/>
                <a:gd name="connsiteX35" fmla="*/ 246753 w 378858"/>
                <a:gd name="connsiteY35" fmla="*/ 121393 h 378909"/>
                <a:gd name="connsiteX36" fmla="*/ 246753 w 378858"/>
                <a:gd name="connsiteY36" fmla="*/ 242323 h 378909"/>
                <a:gd name="connsiteX37" fmla="*/ 124999 w 378858"/>
                <a:gd name="connsiteY37" fmla="*/ 121342 h 378909"/>
                <a:gd name="connsiteX38" fmla="*/ 124999 w 378858"/>
                <a:gd name="connsiteY38" fmla="*/ 242272 h 378909"/>
                <a:gd name="connsiteX39" fmla="*/ 10301 w 378858"/>
                <a:gd name="connsiteY39" fmla="*/ 242272 h 378909"/>
                <a:gd name="connsiteX40" fmla="*/ 10301 w 378858"/>
                <a:gd name="connsiteY40" fmla="*/ 121342 h 378909"/>
                <a:gd name="connsiteX41" fmla="*/ 124999 w 378858"/>
                <a:gd name="connsiteY41" fmla="*/ 121342 h 378909"/>
                <a:gd name="connsiteX42" fmla="*/ 10301 w 378858"/>
                <a:gd name="connsiteY42" fmla="*/ 361914 h 378909"/>
                <a:gd name="connsiteX43" fmla="*/ 10301 w 378858"/>
                <a:gd name="connsiteY43" fmla="*/ 252624 h 378909"/>
                <a:gd name="connsiteX44" fmla="*/ 124999 w 378858"/>
                <a:gd name="connsiteY44" fmla="*/ 252624 h 378909"/>
                <a:gd name="connsiteX45" fmla="*/ 124999 w 378858"/>
                <a:gd name="connsiteY45" fmla="*/ 368507 h 378909"/>
                <a:gd name="connsiteX46" fmla="*/ 16893 w 378858"/>
                <a:gd name="connsiteY46" fmla="*/ 368507 h 378909"/>
                <a:gd name="connsiteX47" fmla="*/ 10301 w 378858"/>
                <a:gd name="connsiteY47" fmla="*/ 361914 h 37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858" h="378909">
                  <a:moveTo>
                    <a:pt x="361914" y="0"/>
                  </a:moveTo>
                  <a:lnTo>
                    <a:pt x="96929" y="0"/>
                  </a:lnTo>
                  <a:cubicBezTo>
                    <a:pt x="94097" y="0"/>
                    <a:pt x="91779" y="2318"/>
                    <a:pt x="91779" y="5150"/>
                  </a:cubicBezTo>
                  <a:cubicBezTo>
                    <a:pt x="91779" y="7983"/>
                    <a:pt x="94097" y="10301"/>
                    <a:pt x="96929" y="10301"/>
                  </a:cubicBezTo>
                  <a:lnTo>
                    <a:pt x="361914" y="10301"/>
                  </a:lnTo>
                  <a:cubicBezTo>
                    <a:pt x="365519" y="10301"/>
                    <a:pt x="368506" y="13236"/>
                    <a:pt x="368506" y="16893"/>
                  </a:cubicBezTo>
                  <a:lnTo>
                    <a:pt x="368506" y="361965"/>
                  </a:lnTo>
                  <a:cubicBezTo>
                    <a:pt x="368506" y="365571"/>
                    <a:pt x="365571" y="368558"/>
                    <a:pt x="361914" y="368558"/>
                  </a:cubicBezTo>
                  <a:lnTo>
                    <a:pt x="257053" y="368558"/>
                  </a:lnTo>
                  <a:lnTo>
                    <a:pt x="257053" y="121445"/>
                  </a:lnTo>
                  <a:lnTo>
                    <a:pt x="341931" y="121445"/>
                  </a:lnTo>
                  <a:cubicBezTo>
                    <a:pt x="344763" y="121445"/>
                    <a:pt x="347081" y="119127"/>
                    <a:pt x="347081" y="116295"/>
                  </a:cubicBezTo>
                  <a:cubicBezTo>
                    <a:pt x="347081" y="113462"/>
                    <a:pt x="344763" y="111144"/>
                    <a:pt x="341931" y="111144"/>
                  </a:cubicBezTo>
                  <a:lnTo>
                    <a:pt x="10301" y="111144"/>
                  </a:lnTo>
                  <a:lnTo>
                    <a:pt x="10301" y="16945"/>
                  </a:lnTo>
                  <a:cubicBezTo>
                    <a:pt x="10301" y="13339"/>
                    <a:pt x="13236" y="10352"/>
                    <a:pt x="16893" y="10352"/>
                  </a:cubicBezTo>
                  <a:lnTo>
                    <a:pt x="40482" y="10352"/>
                  </a:lnTo>
                  <a:cubicBezTo>
                    <a:pt x="43314" y="10352"/>
                    <a:pt x="45632" y="8035"/>
                    <a:pt x="45632" y="5202"/>
                  </a:cubicBezTo>
                  <a:cubicBezTo>
                    <a:pt x="45632" y="2369"/>
                    <a:pt x="43314" y="52"/>
                    <a:pt x="40482" y="52"/>
                  </a:cubicBezTo>
                  <a:lnTo>
                    <a:pt x="16893" y="52"/>
                  </a:lnTo>
                  <a:cubicBezTo>
                    <a:pt x="7571" y="52"/>
                    <a:pt x="0" y="7623"/>
                    <a:pt x="0" y="16945"/>
                  </a:cubicBezTo>
                  <a:lnTo>
                    <a:pt x="0" y="362017"/>
                  </a:lnTo>
                  <a:cubicBezTo>
                    <a:pt x="0" y="371339"/>
                    <a:pt x="7571" y="378910"/>
                    <a:pt x="16893" y="378910"/>
                  </a:cubicBezTo>
                  <a:lnTo>
                    <a:pt x="361965" y="378910"/>
                  </a:lnTo>
                  <a:cubicBezTo>
                    <a:pt x="371288" y="378910"/>
                    <a:pt x="378859" y="371339"/>
                    <a:pt x="378859" y="362017"/>
                  </a:cubicBezTo>
                  <a:lnTo>
                    <a:pt x="378859" y="16945"/>
                  </a:lnTo>
                  <a:cubicBezTo>
                    <a:pt x="378807" y="7571"/>
                    <a:pt x="371236" y="0"/>
                    <a:pt x="361914" y="0"/>
                  </a:cubicBezTo>
                  <a:close/>
                  <a:moveTo>
                    <a:pt x="246753" y="368507"/>
                  </a:moveTo>
                  <a:lnTo>
                    <a:pt x="135299" y="368507"/>
                  </a:lnTo>
                  <a:lnTo>
                    <a:pt x="135299" y="252624"/>
                  </a:lnTo>
                  <a:lnTo>
                    <a:pt x="246753" y="252624"/>
                  </a:lnTo>
                  <a:lnTo>
                    <a:pt x="246753" y="368507"/>
                  </a:lnTo>
                  <a:close/>
                  <a:moveTo>
                    <a:pt x="246753" y="242323"/>
                  </a:moveTo>
                  <a:lnTo>
                    <a:pt x="135299" y="242323"/>
                  </a:lnTo>
                  <a:lnTo>
                    <a:pt x="135299" y="121393"/>
                  </a:lnTo>
                  <a:lnTo>
                    <a:pt x="246753" y="121393"/>
                  </a:lnTo>
                  <a:lnTo>
                    <a:pt x="246753" y="242323"/>
                  </a:lnTo>
                  <a:close/>
                  <a:moveTo>
                    <a:pt x="124999" y="121342"/>
                  </a:moveTo>
                  <a:lnTo>
                    <a:pt x="124999" y="242272"/>
                  </a:lnTo>
                  <a:lnTo>
                    <a:pt x="10301" y="242272"/>
                  </a:lnTo>
                  <a:lnTo>
                    <a:pt x="10301" y="121342"/>
                  </a:lnTo>
                  <a:lnTo>
                    <a:pt x="124999" y="121342"/>
                  </a:lnTo>
                  <a:close/>
                  <a:moveTo>
                    <a:pt x="10301" y="361914"/>
                  </a:moveTo>
                  <a:lnTo>
                    <a:pt x="10301" y="252624"/>
                  </a:lnTo>
                  <a:lnTo>
                    <a:pt x="124999" y="252624"/>
                  </a:lnTo>
                  <a:lnTo>
                    <a:pt x="124999" y="368507"/>
                  </a:lnTo>
                  <a:lnTo>
                    <a:pt x="16893" y="368507"/>
                  </a:lnTo>
                  <a:cubicBezTo>
                    <a:pt x="13236" y="368507"/>
                    <a:pt x="10301" y="365519"/>
                    <a:pt x="10301" y="361914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34" name="Gráfico 162">
            <a:extLst>
              <a:ext uri="{FF2B5EF4-FFF2-40B4-BE49-F238E27FC236}">
                <a16:creationId xmlns:a16="http://schemas.microsoft.com/office/drawing/2014/main" id="{D2E506BC-D8B9-4008-99A3-1C2B516558B1}"/>
              </a:ext>
            </a:extLst>
          </p:cNvPr>
          <p:cNvGrpSpPr/>
          <p:nvPr/>
        </p:nvGrpSpPr>
        <p:grpSpPr>
          <a:xfrm>
            <a:off x="3067771" y="3507886"/>
            <a:ext cx="280847" cy="437314"/>
            <a:chOff x="3067771" y="3507886"/>
            <a:chExt cx="280847" cy="437314"/>
          </a:xfrm>
          <a:solidFill>
            <a:srgbClr val="6785C1"/>
          </a:solidFill>
        </p:grpSpPr>
        <p:sp>
          <p:nvSpPr>
            <p:cNvPr id="135" name="Forma libre: forma 134">
              <a:extLst>
                <a:ext uri="{FF2B5EF4-FFF2-40B4-BE49-F238E27FC236}">
                  <a16:creationId xmlns:a16="http://schemas.microsoft.com/office/drawing/2014/main" id="{994EF944-0318-4107-B017-8EAE689C01ED}"/>
                </a:ext>
              </a:extLst>
            </p:cNvPr>
            <p:cNvSpPr/>
            <p:nvPr/>
          </p:nvSpPr>
          <p:spPr>
            <a:xfrm>
              <a:off x="3131995" y="3708028"/>
              <a:ext cx="152450" cy="10300"/>
            </a:xfrm>
            <a:custGeom>
              <a:avLst/>
              <a:gdLst>
                <a:gd name="connsiteX0" fmla="*/ 152450 w 152450"/>
                <a:gd name="connsiteY0" fmla="*/ 5150 h 10300"/>
                <a:gd name="connsiteX1" fmla="*/ 147300 w 152450"/>
                <a:gd name="connsiteY1" fmla="*/ 0 h 10300"/>
                <a:gd name="connsiteX2" fmla="*/ 5150 w 152450"/>
                <a:gd name="connsiteY2" fmla="*/ 0 h 10300"/>
                <a:gd name="connsiteX3" fmla="*/ 0 w 152450"/>
                <a:gd name="connsiteY3" fmla="*/ 5150 h 10300"/>
                <a:gd name="connsiteX4" fmla="*/ 5150 w 152450"/>
                <a:gd name="connsiteY4" fmla="*/ 10301 h 10300"/>
                <a:gd name="connsiteX5" fmla="*/ 147300 w 152450"/>
                <a:gd name="connsiteY5" fmla="*/ 10301 h 10300"/>
                <a:gd name="connsiteX6" fmla="*/ 152450 w 152450"/>
                <a:gd name="connsiteY6" fmla="*/ 515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50" h="10300">
                  <a:moveTo>
                    <a:pt x="152450" y="5150"/>
                  </a:moveTo>
                  <a:cubicBezTo>
                    <a:pt x="152450" y="2318"/>
                    <a:pt x="150132" y="0"/>
                    <a:pt x="147300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47300" y="10301"/>
                  </a:lnTo>
                  <a:cubicBezTo>
                    <a:pt x="150132" y="10301"/>
                    <a:pt x="152450" y="7983"/>
                    <a:pt x="152450" y="515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orma libre: forma 135">
              <a:extLst>
                <a:ext uri="{FF2B5EF4-FFF2-40B4-BE49-F238E27FC236}">
                  <a16:creationId xmlns:a16="http://schemas.microsoft.com/office/drawing/2014/main" id="{0D3E2C5F-00A5-421E-A289-CC333407AEC7}"/>
                </a:ext>
              </a:extLst>
            </p:cNvPr>
            <p:cNvSpPr/>
            <p:nvPr/>
          </p:nvSpPr>
          <p:spPr>
            <a:xfrm>
              <a:off x="3131995" y="3655340"/>
              <a:ext cx="152450" cy="10300"/>
            </a:xfrm>
            <a:custGeom>
              <a:avLst/>
              <a:gdLst>
                <a:gd name="connsiteX0" fmla="*/ 152450 w 152450"/>
                <a:gd name="connsiteY0" fmla="*/ 5150 h 10300"/>
                <a:gd name="connsiteX1" fmla="*/ 147300 w 152450"/>
                <a:gd name="connsiteY1" fmla="*/ 0 h 10300"/>
                <a:gd name="connsiteX2" fmla="*/ 5150 w 152450"/>
                <a:gd name="connsiteY2" fmla="*/ 0 h 10300"/>
                <a:gd name="connsiteX3" fmla="*/ 0 w 152450"/>
                <a:gd name="connsiteY3" fmla="*/ 5150 h 10300"/>
                <a:gd name="connsiteX4" fmla="*/ 5150 w 152450"/>
                <a:gd name="connsiteY4" fmla="*/ 10301 h 10300"/>
                <a:gd name="connsiteX5" fmla="*/ 147300 w 152450"/>
                <a:gd name="connsiteY5" fmla="*/ 10301 h 10300"/>
                <a:gd name="connsiteX6" fmla="*/ 152450 w 152450"/>
                <a:gd name="connsiteY6" fmla="*/ 515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50" h="10300">
                  <a:moveTo>
                    <a:pt x="152450" y="5150"/>
                  </a:moveTo>
                  <a:cubicBezTo>
                    <a:pt x="152450" y="2318"/>
                    <a:pt x="150132" y="0"/>
                    <a:pt x="147300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47300" y="10301"/>
                  </a:lnTo>
                  <a:cubicBezTo>
                    <a:pt x="150132" y="10301"/>
                    <a:pt x="152450" y="7983"/>
                    <a:pt x="152450" y="515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orma libre: forma 136">
              <a:extLst>
                <a:ext uri="{FF2B5EF4-FFF2-40B4-BE49-F238E27FC236}">
                  <a16:creationId xmlns:a16="http://schemas.microsoft.com/office/drawing/2014/main" id="{D272D476-3646-450F-9C14-34D8EBBDFF85}"/>
                </a:ext>
              </a:extLst>
            </p:cNvPr>
            <p:cNvSpPr/>
            <p:nvPr/>
          </p:nvSpPr>
          <p:spPr>
            <a:xfrm>
              <a:off x="3145180" y="3681658"/>
              <a:ext cx="126131" cy="10300"/>
            </a:xfrm>
            <a:custGeom>
              <a:avLst/>
              <a:gdLst>
                <a:gd name="connsiteX0" fmla="*/ 5150 w 126131"/>
                <a:gd name="connsiteY0" fmla="*/ 0 h 10300"/>
                <a:gd name="connsiteX1" fmla="*/ 0 w 126131"/>
                <a:gd name="connsiteY1" fmla="*/ 5150 h 10300"/>
                <a:gd name="connsiteX2" fmla="*/ 5150 w 126131"/>
                <a:gd name="connsiteY2" fmla="*/ 10301 h 10300"/>
                <a:gd name="connsiteX3" fmla="*/ 120981 w 126131"/>
                <a:gd name="connsiteY3" fmla="*/ 10301 h 10300"/>
                <a:gd name="connsiteX4" fmla="*/ 126132 w 126131"/>
                <a:gd name="connsiteY4" fmla="*/ 5150 h 10300"/>
                <a:gd name="connsiteX5" fmla="*/ 120981 w 126131"/>
                <a:gd name="connsiteY5" fmla="*/ 0 h 10300"/>
                <a:gd name="connsiteX6" fmla="*/ 5150 w 126131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31" h="10300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20981" y="10301"/>
                  </a:lnTo>
                  <a:cubicBezTo>
                    <a:pt x="123814" y="10301"/>
                    <a:pt x="126132" y="7983"/>
                    <a:pt x="126132" y="5150"/>
                  </a:cubicBezTo>
                  <a:cubicBezTo>
                    <a:pt x="126132" y="2318"/>
                    <a:pt x="123814" y="0"/>
                    <a:pt x="120981" y="0"/>
                  </a:cubicBezTo>
                  <a:lnTo>
                    <a:pt x="5150" y="0"/>
                  </a:ln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orma libre: forma 137">
              <a:extLst>
                <a:ext uri="{FF2B5EF4-FFF2-40B4-BE49-F238E27FC236}">
                  <a16:creationId xmlns:a16="http://schemas.microsoft.com/office/drawing/2014/main" id="{0B7A8AD1-2391-44FB-96FC-A98EBDE45446}"/>
                </a:ext>
              </a:extLst>
            </p:cNvPr>
            <p:cNvSpPr/>
            <p:nvPr/>
          </p:nvSpPr>
          <p:spPr>
            <a:xfrm>
              <a:off x="3067771" y="3507886"/>
              <a:ext cx="280847" cy="437314"/>
            </a:xfrm>
            <a:custGeom>
              <a:avLst/>
              <a:gdLst>
                <a:gd name="connsiteX0" fmla="*/ 264521 w 280847"/>
                <a:gd name="connsiteY0" fmla="*/ 30129 h 437314"/>
                <a:gd name="connsiteX1" fmla="*/ 250358 w 280847"/>
                <a:gd name="connsiteY1" fmla="*/ 30129 h 437314"/>
                <a:gd name="connsiteX2" fmla="*/ 250358 w 280847"/>
                <a:gd name="connsiteY2" fmla="*/ 16327 h 437314"/>
                <a:gd name="connsiteX3" fmla="*/ 234031 w 280847"/>
                <a:gd name="connsiteY3" fmla="*/ 0 h 437314"/>
                <a:gd name="connsiteX4" fmla="*/ 232280 w 280847"/>
                <a:gd name="connsiteY4" fmla="*/ 0 h 437314"/>
                <a:gd name="connsiteX5" fmla="*/ 215954 w 280847"/>
                <a:gd name="connsiteY5" fmla="*/ 16327 h 437314"/>
                <a:gd name="connsiteX6" fmla="*/ 215954 w 280847"/>
                <a:gd name="connsiteY6" fmla="*/ 30129 h 437314"/>
                <a:gd name="connsiteX7" fmla="*/ 188554 w 280847"/>
                <a:gd name="connsiteY7" fmla="*/ 30129 h 437314"/>
                <a:gd name="connsiteX8" fmla="*/ 188554 w 280847"/>
                <a:gd name="connsiteY8" fmla="*/ 16327 h 437314"/>
                <a:gd name="connsiteX9" fmla="*/ 172227 w 280847"/>
                <a:gd name="connsiteY9" fmla="*/ 0 h 437314"/>
                <a:gd name="connsiteX10" fmla="*/ 170476 w 280847"/>
                <a:gd name="connsiteY10" fmla="*/ 0 h 437314"/>
                <a:gd name="connsiteX11" fmla="*/ 154150 w 280847"/>
                <a:gd name="connsiteY11" fmla="*/ 16327 h 437314"/>
                <a:gd name="connsiteX12" fmla="*/ 154150 w 280847"/>
                <a:gd name="connsiteY12" fmla="*/ 30129 h 437314"/>
                <a:gd name="connsiteX13" fmla="*/ 126750 w 280847"/>
                <a:gd name="connsiteY13" fmla="*/ 30129 h 437314"/>
                <a:gd name="connsiteX14" fmla="*/ 126750 w 280847"/>
                <a:gd name="connsiteY14" fmla="*/ 16327 h 437314"/>
                <a:gd name="connsiteX15" fmla="*/ 110423 w 280847"/>
                <a:gd name="connsiteY15" fmla="*/ 0 h 437314"/>
                <a:gd name="connsiteX16" fmla="*/ 108672 w 280847"/>
                <a:gd name="connsiteY16" fmla="*/ 0 h 437314"/>
                <a:gd name="connsiteX17" fmla="*/ 92346 w 280847"/>
                <a:gd name="connsiteY17" fmla="*/ 16327 h 437314"/>
                <a:gd name="connsiteX18" fmla="*/ 92346 w 280847"/>
                <a:gd name="connsiteY18" fmla="*/ 30129 h 437314"/>
                <a:gd name="connsiteX19" fmla="*/ 64946 w 280847"/>
                <a:gd name="connsiteY19" fmla="*/ 30129 h 437314"/>
                <a:gd name="connsiteX20" fmla="*/ 64946 w 280847"/>
                <a:gd name="connsiteY20" fmla="*/ 16327 h 437314"/>
                <a:gd name="connsiteX21" fmla="*/ 48619 w 280847"/>
                <a:gd name="connsiteY21" fmla="*/ 0 h 437314"/>
                <a:gd name="connsiteX22" fmla="*/ 46868 w 280847"/>
                <a:gd name="connsiteY22" fmla="*/ 0 h 437314"/>
                <a:gd name="connsiteX23" fmla="*/ 30542 w 280847"/>
                <a:gd name="connsiteY23" fmla="*/ 16327 h 437314"/>
                <a:gd name="connsiteX24" fmla="*/ 30542 w 280847"/>
                <a:gd name="connsiteY24" fmla="*/ 30129 h 437314"/>
                <a:gd name="connsiteX25" fmla="*/ 16378 w 280847"/>
                <a:gd name="connsiteY25" fmla="*/ 30129 h 437314"/>
                <a:gd name="connsiteX26" fmla="*/ 0 w 280847"/>
                <a:gd name="connsiteY26" fmla="*/ 46508 h 437314"/>
                <a:gd name="connsiteX27" fmla="*/ 0 w 280847"/>
                <a:gd name="connsiteY27" fmla="*/ 420885 h 437314"/>
                <a:gd name="connsiteX28" fmla="*/ 16378 w 280847"/>
                <a:gd name="connsiteY28" fmla="*/ 437263 h 437314"/>
                <a:gd name="connsiteX29" fmla="*/ 56705 w 280847"/>
                <a:gd name="connsiteY29" fmla="*/ 437263 h 437314"/>
                <a:gd name="connsiteX30" fmla="*/ 61856 w 280847"/>
                <a:gd name="connsiteY30" fmla="*/ 432113 h 437314"/>
                <a:gd name="connsiteX31" fmla="*/ 56705 w 280847"/>
                <a:gd name="connsiteY31" fmla="*/ 426963 h 437314"/>
                <a:gd name="connsiteX32" fmla="*/ 16378 w 280847"/>
                <a:gd name="connsiteY32" fmla="*/ 426963 h 437314"/>
                <a:gd name="connsiteX33" fmla="*/ 10301 w 280847"/>
                <a:gd name="connsiteY33" fmla="*/ 420885 h 437314"/>
                <a:gd name="connsiteX34" fmla="*/ 10301 w 280847"/>
                <a:gd name="connsiteY34" fmla="*/ 46508 h 437314"/>
                <a:gd name="connsiteX35" fmla="*/ 16378 w 280847"/>
                <a:gd name="connsiteY35" fmla="*/ 40430 h 437314"/>
                <a:gd name="connsiteX36" fmla="*/ 30542 w 280847"/>
                <a:gd name="connsiteY36" fmla="*/ 40430 h 437314"/>
                <a:gd name="connsiteX37" fmla="*/ 30542 w 280847"/>
                <a:gd name="connsiteY37" fmla="*/ 67984 h 437314"/>
                <a:gd name="connsiteX38" fmla="*/ 46868 w 280847"/>
                <a:gd name="connsiteY38" fmla="*/ 84311 h 437314"/>
                <a:gd name="connsiteX39" fmla="*/ 48619 w 280847"/>
                <a:gd name="connsiteY39" fmla="*/ 84311 h 437314"/>
                <a:gd name="connsiteX40" fmla="*/ 64946 w 280847"/>
                <a:gd name="connsiteY40" fmla="*/ 67984 h 437314"/>
                <a:gd name="connsiteX41" fmla="*/ 64946 w 280847"/>
                <a:gd name="connsiteY41" fmla="*/ 40430 h 437314"/>
                <a:gd name="connsiteX42" fmla="*/ 92346 w 280847"/>
                <a:gd name="connsiteY42" fmla="*/ 40430 h 437314"/>
                <a:gd name="connsiteX43" fmla="*/ 92346 w 280847"/>
                <a:gd name="connsiteY43" fmla="*/ 67984 h 437314"/>
                <a:gd name="connsiteX44" fmla="*/ 108672 w 280847"/>
                <a:gd name="connsiteY44" fmla="*/ 84311 h 437314"/>
                <a:gd name="connsiteX45" fmla="*/ 110423 w 280847"/>
                <a:gd name="connsiteY45" fmla="*/ 84311 h 437314"/>
                <a:gd name="connsiteX46" fmla="*/ 126750 w 280847"/>
                <a:gd name="connsiteY46" fmla="*/ 67984 h 437314"/>
                <a:gd name="connsiteX47" fmla="*/ 126750 w 280847"/>
                <a:gd name="connsiteY47" fmla="*/ 40430 h 437314"/>
                <a:gd name="connsiteX48" fmla="*/ 154150 w 280847"/>
                <a:gd name="connsiteY48" fmla="*/ 40430 h 437314"/>
                <a:gd name="connsiteX49" fmla="*/ 154150 w 280847"/>
                <a:gd name="connsiteY49" fmla="*/ 67984 h 437314"/>
                <a:gd name="connsiteX50" fmla="*/ 170476 w 280847"/>
                <a:gd name="connsiteY50" fmla="*/ 84311 h 437314"/>
                <a:gd name="connsiteX51" fmla="*/ 172227 w 280847"/>
                <a:gd name="connsiteY51" fmla="*/ 84311 h 437314"/>
                <a:gd name="connsiteX52" fmla="*/ 188554 w 280847"/>
                <a:gd name="connsiteY52" fmla="*/ 67984 h 437314"/>
                <a:gd name="connsiteX53" fmla="*/ 188554 w 280847"/>
                <a:gd name="connsiteY53" fmla="*/ 40430 h 437314"/>
                <a:gd name="connsiteX54" fmla="*/ 215954 w 280847"/>
                <a:gd name="connsiteY54" fmla="*/ 40430 h 437314"/>
                <a:gd name="connsiteX55" fmla="*/ 215954 w 280847"/>
                <a:gd name="connsiteY55" fmla="*/ 67984 h 437314"/>
                <a:gd name="connsiteX56" fmla="*/ 232280 w 280847"/>
                <a:gd name="connsiteY56" fmla="*/ 84311 h 437314"/>
                <a:gd name="connsiteX57" fmla="*/ 234031 w 280847"/>
                <a:gd name="connsiteY57" fmla="*/ 84311 h 437314"/>
                <a:gd name="connsiteX58" fmla="*/ 250358 w 280847"/>
                <a:gd name="connsiteY58" fmla="*/ 67984 h 437314"/>
                <a:gd name="connsiteX59" fmla="*/ 250358 w 280847"/>
                <a:gd name="connsiteY59" fmla="*/ 40430 h 437314"/>
                <a:gd name="connsiteX60" fmla="*/ 264521 w 280847"/>
                <a:gd name="connsiteY60" fmla="*/ 40430 h 437314"/>
                <a:gd name="connsiteX61" fmla="*/ 270599 w 280847"/>
                <a:gd name="connsiteY61" fmla="*/ 46508 h 437314"/>
                <a:gd name="connsiteX62" fmla="*/ 270599 w 280847"/>
                <a:gd name="connsiteY62" fmla="*/ 353879 h 437314"/>
                <a:gd name="connsiteX63" fmla="*/ 197464 w 280847"/>
                <a:gd name="connsiteY63" fmla="*/ 427014 h 437314"/>
                <a:gd name="connsiteX64" fmla="*/ 110835 w 280847"/>
                <a:gd name="connsiteY64" fmla="*/ 427014 h 437314"/>
                <a:gd name="connsiteX65" fmla="*/ 105685 w 280847"/>
                <a:gd name="connsiteY65" fmla="*/ 432164 h 437314"/>
                <a:gd name="connsiteX66" fmla="*/ 110835 w 280847"/>
                <a:gd name="connsiteY66" fmla="*/ 437315 h 437314"/>
                <a:gd name="connsiteX67" fmla="*/ 264470 w 280847"/>
                <a:gd name="connsiteY67" fmla="*/ 437315 h 437314"/>
                <a:gd name="connsiteX68" fmla="*/ 280848 w 280847"/>
                <a:gd name="connsiteY68" fmla="*/ 420937 h 437314"/>
                <a:gd name="connsiteX69" fmla="*/ 280848 w 280847"/>
                <a:gd name="connsiteY69" fmla="*/ 46559 h 437314"/>
                <a:gd name="connsiteX70" fmla="*/ 264521 w 280847"/>
                <a:gd name="connsiteY70" fmla="*/ 30129 h 437314"/>
                <a:gd name="connsiteX71" fmla="*/ 54645 w 280847"/>
                <a:gd name="connsiteY71" fmla="*/ 67984 h 437314"/>
                <a:gd name="connsiteX72" fmla="*/ 48619 w 280847"/>
                <a:gd name="connsiteY72" fmla="*/ 74010 h 437314"/>
                <a:gd name="connsiteX73" fmla="*/ 46868 w 280847"/>
                <a:gd name="connsiteY73" fmla="*/ 74010 h 437314"/>
                <a:gd name="connsiteX74" fmla="*/ 40842 w 280847"/>
                <a:gd name="connsiteY74" fmla="*/ 67984 h 437314"/>
                <a:gd name="connsiteX75" fmla="*/ 40842 w 280847"/>
                <a:gd name="connsiteY75" fmla="*/ 16327 h 437314"/>
                <a:gd name="connsiteX76" fmla="*/ 46868 w 280847"/>
                <a:gd name="connsiteY76" fmla="*/ 10301 h 437314"/>
                <a:gd name="connsiteX77" fmla="*/ 48619 w 280847"/>
                <a:gd name="connsiteY77" fmla="*/ 10301 h 437314"/>
                <a:gd name="connsiteX78" fmla="*/ 54645 w 280847"/>
                <a:gd name="connsiteY78" fmla="*/ 16327 h 437314"/>
                <a:gd name="connsiteX79" fmla="*/ 54645 w 280847"/>
                <a:gd name="connsiteY79" fmla="*/ 67984 h 437314"/>
                <a:gd name="connsiteX80" fmla="*/ 116449 w 280847"/>
                <a:gd name="connsiteY80" fmla="*/ 67984 h 437314"/>
                <a:gd name="connsiteX81" fmla="*/ 110423 w 280847"/>
                <a:gd name="connsiteY81" fmla="*/ 74010 h 437314"/>
                <a:gd name="connsiteX82" fmla="*/ 108672 w 280847"/>
                <a:gd name="connsiteY82" fmla="*/ 74010 h 437314"/>
                <a:gd name="connsiteX83" fmla="*/ 102646 w 280847"/>
                <a:gd name="connsiteY83" fmla="*/ 67984 h 437314"/>
                <a:gd name="connsiteX84" fmla="*/ 102646 w 280847"/>
                <a:gd name="connsiteY84" fmla="*/ 16327 h 437314"/>
                <a:gd name="connsiteX85" fmla="*/ 108672 w 280847"/>
                <a:gd name="connsiteY85" fmla="*/ 10301 h 437314"/>
                <a:gd name="connsiteX86" fmla="*/ 110423 w 280847"/>
                <a:gd name="connsiteY86" fmla="*/ 10301 h 437314"/>
                <a:gd name="connsiteX87" fmla="*/ 116449 w 280847"/>
                <a:gd name="connsiteY87" fmla="*/ 16327 h 437314"/>
                <a:gd name="connsiteX88" fmla="*/ 116449 w 280847"/>
                <a:gd name="connsiteY88" fmla="*/ 67984 h 437314"/>
                <a:gd name="connsiteX89" fmla="*/ 178253 w 280847"/>
                <a:gd name="connsiteY89" fmla="*/ 67984 h 437314"/>
                <a:gd name="connsiteX90" fmla="*/ 172227 w 280847"/>
                <a:gd name="connsiteY90" fmla="*/ 74010 h 437314"/>
                <a:gd name="connsiteX91" fmla="*/ 170476 w 280847"/>
                <a:gd name="connsiteY91" fmla="*/ 74010 h 437314"/>
                <a:gd name="connsiteX92" fmla="*/ 164450 w 280847"/>
                <a:gd name="connsiteY92" fmla="*/ 67984 h 437314"/>
                <a:gd name="connsiteX93" fmla="*/ 164450 w 280847"/>
                <a:gd name="connsiteY93" fmla="*/ 16327 h 437314"/>
                <a:gd name="connsiteX94" fmla="*/ 170476 w 280847"/>
                <a:gd name="connsiteY94" fmla="*/ 10301 h 437314"/>
                <a:gd name="connsiteX95" fmla="*/ 172227 w 280847"/>
                <a:gd name="connsiteY95" fmla="*/ 10301 h 437314"/>
                <a:gd name="connsiteX96" fmla="*/ 178253 w 280847"/>
                <a:gd name="connsiteY96" fmla="*/ 16327 h 437314"/>
                <a:gd name="connsiteX97" fmla="*/ 178253 w 280847"/>
                <a:gd name="connsiteY97" fmla="*/ 67984 h 437314"/>
                <a:gd name="connsiteX98" fmla="*/ 240057 w 280847"/>
                <a:gd name="connsiteY98" fmla="*/ 67984 h 437314"/>
                <a:gd name="connsiteX99" fmla="*/ 234031 w 280847"/>
                <a:gd name="connsiteY99" fmla="*/ 74010 h 437314"/>
                <a:gd name="connsiteX100" fmla="*/ 232280 w 280847"/>
                <a:gd name="connsiteY100" fmla="*/ 74010 h 437314"/>
                <a:gd name="connsiteX101" fmla="*/ 226254 w 280847"/>
                <a:gd name="connsiteY101" fmla="*/ 67984 h 437314"/>
                <a:gd name="connsiteX102" fmla="*/ 226254 w 280847"/>
                <a:gd name="connsiteY102" fmla="*/ 16327 h 437314"/>
                <a:gd name="connsiteX103" fmla="*/ 232280 w 280847"/>
                <a:gd name="connsiteY103" fmla="*/ 10301 h 437314"/>
                <a:gd name="connsiteX104" fmla="*/ 234031 w 280847"/>
                <a:gd name="connsiteY104" fmla="*/ 10301 h 437314"/>
                <a:gd name="connsiteX105" fmla="*/ 240057 w 280847"/>
                <a:gd name="connsiteY105" fmla="*/ 16327 h 437314"/>
                <a:gd name="connsiteX106" fmla="*/ 240057 w 280847"/>
                <a:gd name="connsiteY106" fmla="*/ 67984 h 437314"/>
                <a:gd name="connsiteX107" fmla="*/ 264521 w 280847"/>
                <a:gd name="connsiteY107" fmla="*/ 426963 h 437314"/>
                <a:gd name="connsiteX108" fmla="*/ 212039 w 280847"/>
                <a:gd name="connsiteY108" fmla="*/ 426963 h 437314"/>
                <a:gd name="connsiteX109" fmla="*/ 270599 w 280847"/>
                <a:gd name="connsiteY109" fmla="*/ 368403 h 437314"/>
                <a:gd name="connsiteX110" fmla="*/ 270599 w 280847"/>
                <a:gd name="connsiteY110" fmla="*/ 420885 h 437314"/>
                <a:gd name="connsiteX111" fmla="*/ 264521 w 280847"/>
                <a:gd name="connsiteY111" fmla="*/ 426963 h 43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80847" h="437314">
                  <a:moveTo>
                    <a:pt x="264521" y="30129"/>
                  </a:moveTo>
                  <a:lnTo>
                    <a:pt x="250358" y="30129"/>
                  </a:lnTo>
                  <a:lnTo>
                    <a:pt x="250358" y="16327"/>
                  </a:lnTo>
                  <a:cubicBezTo>
                    <a:pt x="250358" y="7313"/>
                    <a:pt x="243044" y="0"/>
                    <a:pt x="234031" y="0"/>
                  </a:cubicBezTo>
                  <a:lnTo>
                    <a:pt x="232280" y="0"/>
                  </a:lnTo>
                  <a:cubicBezTo>
                    <a:pt x="223267" y="0"/>
                    <a:pt x="215954" y="7313"/>
                    <a:pt x="215954" y="16327"/>
                  </a:cubicBezTo>
                  <a:lnTo>
                    <a:pt x="215954" y="30129"/>
                  </a:lnTo>
                  <a:lnTo>
                    <a:pt x="188554" y="30129"/>
                  </a:lnTo>
                  <a:lnTo>
                    <a:pt x="188554" y="16327"/>
                  </a:lnTo>
                  <a:cubicBezTo>
                    <a:pt x="188554" y="7313"/>
                    <a:pt x="181240" y="0"/>
                    <a:pt x="172227" y="0"/>
                  </a:cubicBezTo>
                  <a:lnTo>
                    <a:pt x="170476" y="0"/>
                  </a:lnTo>
                  <a:cubicBezTo>
                    <a:pt x="161463" y="0"/>
                    <a:pt x="154150" y="7313"/>
                    <a:pt x="154150" y="16327"/>
                  </a:cubicBezTo>
                  <a:lnTo>
                    <a:pt x="154150" y="30129"/>
                  </a:lnTo>
                  <a:lnTo>
                    <a:pt x="126750" y="30129"/>
                  </a:lnTo>
                  <a:lnTo>
                    <a:pt x="126750" y="16327"/>
                  </a:lnTo>
                  <a:cubicBezTo>
                    <a:pt x="126750" y="7313"/>
                    <a:pt x="119436" y="0"/>
                    <a:pt x="110423" y="0"/>
                  </a:cubicBezTo>
                  <a:lnTo>
                    <a:pt x="108672" y="0"/>
                  </a:lnTo>
                  <a:cubicBezTo>
                    <a:pt x="99659" y="0"/>
                    <a:pt x="92346" y="7313"/>
                    <a:pt x="92346" y="16327"/>
                  </a:cubicBezTo>
                  <a:lnTo>
                    <a:pt x="92346" y="30129"/>
                  </a:lnTo>
                  <a:lnTo>
                    <a:pt x="64946" y="30129"/>
                  </a:lnTo>
                  <a:lnTo>
                    <a:pt x="64946" y="16327"/>
                  </a:lnTo>
                  <a:cubicBezTo>
                    <a:pt x="64946" y="7313"/>
                    <a:pt x="57632" y="0"/>
                    <a:pt x="48619" y="0"/>
                  </a:cubicBezTo>
                  <a:lnTo>
                    <a:pt x="46868" y="0"/>
                  </a:lnTo>
                  <a:cubicBezTo>
                    <a:pt x="37855" y="0"/>
                    <a:pt x="30542" y="7313"/>
                    <a:pt x="30542" y="16327"/>
                  </a:cubicBezTo>
                  <a:lnTo>
                    <a:pt x="30542" y="30129"/>
                  </a:lnTo>
                  <a:lnTo>
                    <a:pt x="16378" y="30129"/>
                  </a:lnTo>
                  <a:cubicBezTo>
                    <a:pt x="7365" y="30129"/>
                    <a:pt x="0" y="37494"/>
                    <a:pt x="0" y="46508"/>
                  </a:cubicBezTo>
                  <a:lnTo>
                    <a:pt x="0" y="420885"/>
                  </a:lnTo>
                  <a:cubicBezTo>
                    <a:pt x="0" y="429898"/>
                    <a:pt x="7365" y="437263"/>
                    <a:pt x="16378" y="437263"/>
                  </a:cubicBezTo>
                  <a:lnTo>
                    <a:pt x="56705" y="437263"/>
                  </a:lnTo>
                  <a:cubicBezTo>
                    <a:pt x="59538" y="437263"/>
                    <a:pt x="61856" y="434946"/>
                    <a:pt x="61856" y="432113"/>
                  </a:cubicBezTo>
                  <a:cubicBezTo>
                    <a:pt x="61856" y="429280"/>
                    <a:pt x="59538" y="426963"/>
                    <a:pt x="56705" y="426963"/>
                  </a:cubicBezTo>
                  <a:lnTo>
                    <a:pt x="16378" y="426963"/>
                  </a:lnTo>
                  <a:cubicBezTo>
                    <a:pt x="13030" y="426963"/>
                    <a:pt x="10301" y="424233"/>
                    <a:pt x="10301" y="420885"/>
                  </a:cubicBezTo>
                  <a:lnTo>
                    <a:pt x="10301" y="46508"/>
                  </a:lnTo>
                  <a:cubicBezTo>
                    <a:pt x="10301" y="43160"/>
                    <a:pt x="13030" y="40430"/>
                    <a:pt x="16378" y="40430"/>
                  </a:cubicBezTo>
                  <a:lnTo>
                    <a:pt x="30542" y="40430"/>
                  </a:lnTo>
                  <a:lnTo>
                    <a:pt x="30542" y="67984"/>
                  </a:lnTo>
                  <a:cubicBezTo>
                    <a:pt x="30542" y="76997"/>
                    <a:pt x="37855" y="84311"/>
                    <a:pt x="46868" y="84311"/>
                  </a:cubicBezTo>
                  <a:lnTo>
                    <a:pt x="48619" y="84311"/>
                  </a:lnTo>
                  <a:cubicBezTo>
                    <a:pt x="57632" y="84311"/>
                    <a:pt x="64946" y="76997"/>
                    <a:pt x="64946" y="67984"/>
                  </a:cubicBezTo>
                  <a:lnTo>
                    <a:pt x="64946" y="40430"/>
                  </a:lnTo>
                  <a:lnTo>
                    <a:pt x="92346" y="40430"/>
                  </a:lnTo>
                  <a:lnTo>
                    <a:pt x="92346" y="67984"/>
                  </a:lnTo>
                  <a:cubicBezTo>
                    <a:pt x="92346" y="76997"/>
                    <a:pt x="99659" y="84311"/>
                    <a:pt x="108672" y="84311"/>
                  </a:cubicBezTo>
                  <a:lnTo>
                    <a:pt x="110423" y="84311"/>
                  </a:lnTo>
                  <a:cubicBezTo>
                    <a:pt x="119436" y="84311"/>
                    <a:pt x="126750" y="76997"/>
                    <a:pt x="126750" y="67984"/>
                  </a:cubicBezTo>
                  <a:lnTo>
                    <a:pt x="126750" y="40430"/>
                  </a:lnTo>
                  <a:lnTo>
                    <a:pt x="154150" y="40430"/>
                  </a:lnTo>
                  <a:lnTo>
                    <a:pt x="154150" y="67984"/>
                  </a:lnTo>
                  <a:cubicBezTo>
                    <a:pt x="154150" y="76997"/>
                    <a:pt x="161463" y="84311"/>
                    <a:pt x="170476" y="84311"/>
                  </a:cubicBezTo>
                  <a:lnTo>
                    <a:pt x="172227" y="84311"/>
                  </a:lnTo>
                  <a:cubicBezTo>
                    <a:pt x="181240" y="84311"/>
                    <a:pt x="188554" y="76997"/>
                    <a:pt x="188554" y="67984"/>
                  </a:cubicBezTo>
                  <a:lnTo>
                    <a:pt x="188554" y="40430"/>
                  </a:lnTo>
                  <a:lnTo>
                    <a:pt x="215954" y="40430"/>
                  </a:lnTo>
                  <a:lnTo>
                    <a:pt x="215954" y="67984"/>
                  </a:lnTo>
                  <a:cubicBezTo>
                    <a:pt x="215954" y="76997"/>
                    <a:pt x="223267" y="84311"/>
                    <a:pt x="232280" y="84311"/>
                  </a:cubicBezTo>
                  <a:lnTo>
                    <a:pt x="234031" y="84311"/>
                  </a:lnTo>
                  <a:cubicBezTo>
                    <a:pt x="243044" y="84311"/>
                    <a:pt x="250358" y="76997"/>
                    <a:pt x="250358" y="67984"/>
                  </a:cubicBezTo>
                  <a:lnTo>
                    <a:pt x="250358" y="40430"/>
                  </a:lnTo>
                  <a:lnTo>
                    <a:pt x="264521" y="40430"/>
                  </a:lnTo>
                  <a:cubicBezTo>
                    <a:pt x="267869" y="40430"/>
                    <a:pt x="270599" y="43160"/>
                    <a:pt x="270599" y="46508"/>
                  </a:cubicBezTo>
                  <a:lnTo>
                    <a:pt x="270599" y="353879"/>
                  </a:lnTo>
                  <a:lnTo>
                    <a:pt x="197464" y="427014"/>
                  </a:lnTo>
                  <a:lnTo>
                    <a:pt x="110835" y="427014"/>
                  </a:lnTo>
                  <a:cubicBezTo>
                    <a:pt x="108003" y="427014"/>
                    <a:pt x="105685" y="429332"/>
                    <a:pt x="105685" y="432164"/>
                  </a:cubicBezTo>
                  <a:cubicBezTo>
                    <a:pt x="105685" y="434997"/>
                    <a:pt x="108003" y="437315"/>
                    <a:pt x="110835" y="437315"/>
                  </a:cubicBezTo>
                  <a:lnTo>
                    <a:pt x="264470" y="437315"/>
                  </a:lnTo>
                  <a:cubicBezTo>
                    <a:pt x="273483" y="437315"/>
                    <a:pt x="280848" y="429950"/>
                    <a:pt x="280848" y="420937"/>
                  </a:cubicBezTo>
                  <a:lnTo>
                    <a:pt x="280848" y="46559"/>
                  </a:lnTo>
                  <a:cubicBezTo>
                    <a:pt x="280899" y="37494"/>
                    <a:pt x="273534" y="30129"/>
                    <a:pt x="264521" y="30129"/>
                  </a:cubicBezTo>
                  <a:close/>
                  <a:moveTo>
                    <a:pt x="54645" y="67984"/>
                  </a:moveTo>
                  <a:cubicBezTo>
                    <a:pt x="54645" y="71332"/>
                    <a:pt x="51915" y="74010"/>
                    <a:pt x="48619" y="74010"/>
                  </a:cubicBezTo>
                  <a:lnTo>
                    <a:pt x="46868" y="74010"/>
                  </a:lnTo>
                  <a:cubicBezTo>
                    <a:pt x="43520" y="74010"/>
                    <a:pt x="40842" y="71281"/>
                    <a:pt x="40842" y="67984"/>
                  </a:cubicBezTo>
                  <a:lnTo>
                    <a:pt x="40842" y="16327"/>
                  </a:lnTo>
                  <a:cubicBezTo>
                    <a:pt x="40842" y="12979"/>
                    <a:pt x="43572" y="10301"/>
                    <a:pt x="46868" y="10301"/>
                  </a:cubicBezTo>
                  <a:lnTo>
                    <a:pt x="48619" y="10301"/>
                  </a:lnTo>
                  <a:cubicBezTo>
                    <a:pt x="51967" y="10301"/>
                    <a:pt x="54645" y="13030"/>
                    <a:pt x="54645" y="16327"/>
                  </a:cubicBezTo>
                  <a:lnTo>
                    <a:pt x="54645" y="67984"/>
                  </a:lnTo>
                  <a:close/>
                  <a:moveTo>
                    <a:pt x="116449" y="67984"/>
                  </a:moveTo>
                  <a:cubicBezTo>
                    <a:pt x="116449" y="71332"/>
                    <a:pt x="113719" y="74010"/>
                    <a:pt x="110423" y="74010"/>
                  </a:cubicBezTo>
                  <a:lnTo>
                    <a:pt x="108672" y="74010"/>
                  </a:lnTo>
                  <a:cubicBezTo>
                    <a:pt x="105324" y="74010"/>
                    <a:pt x="102646" y="71281"/>
                    <a:pt x="102646" y="67984"/>
                  </a:cubicBezTo>
                  <a:lnTo>
                    <a:pt x="102646" y="16327"/>
                  </a:lnTo>
                  <a:cubicBezTo>
                    <a:pt x="102646" y="12979"/>
                    <a:pt x="105376" y="10301"/>
                    <a:pt x="108672" y="10301"/>
                  </a:cubicBezTo>
                  <a:lnTo>
                    <a:pt x="110423" y="10301"/>
                  </a:lnTo>
                  <a:cubicBezTo>
                    <a:pt x="113771" y="10301"/>
                    <a:pt x="116449" y="13030"/>
                    <a:pt x="116449" y="16327"/>
                  </a:cubicBezTo>
                  <a:lnTo>
                    <a:pt x="116449" y="67984"/>
                  </a:lnTo>
                  <a:close/>
                  <a:moveTo>
                    <a:pt x="178253" y="67984"/>
                  </a:moveTo>
                  <a:cubicBezTo>
                    <a:pt x="178253" y="71332"/>
                    <a:pt x="175523" y="74010"/>
                    <a:pt x="172227" y="74010"/>
                  </a:cubicBezTo>
                  <a:lnTo>
                    <a:pt x="170476" y="74010"/>
                  </a:lnTo>
                  <a:cubicBezTo>
                    <a:pt x="167129" y="74010"/>
                    <a:pt x="164450" y="71281"/>
                    <a:pt x="164450" y="67984"/>
                  </a:cubicBezTo>
                  <a:lnTo>
                    <a:pt x="164450" y="16327"/>
                  </a:lnTo>
                  <a:cubicBezTo>
                    <a:pt x="164450" y="12979"/>
                    <a:pt x="167180" y="10301"/>
                    <a:pt x="170476" y="10301"/>
                  </a:cubicBezTo>
                  <a:lnTo>
                    <a:pt x="172227" y="10301"/>
                  </a:lnTo>
                  <a:cubicBezTo>
                    <a:pt x="175575" y="10301"/>
                    <a:pt x="178253" y="13030"/>
                    <a:pt x="178253" y="16327"/>
                  </a:cubicBezTo>
                  <a:lnTo>
                    <a:pt x="178253" y="67984"/>
                  </a:lnTo>
                  <a:close/>
                  <a:moveTo>
                    <a:pt x="240057" y="67984"/>
                  </a:moveTo>
                  <a:cubicBezTo>
                    <a:pt x="240057" y="71332"/>
                    <a:pt x="237327" y="74010"/>
                    <a:pt x="234031" y="74010"/>
                  </a:cubicBezTo>
                  <a:lnTo>
                    <a:pt x="232280" y="74010"/>
                  </a:lnTo>
                  <a:cubicBezTo>
                    <a:pt x="228933" y="74010"/>
                    <a:pt x="226254" y="71281"/>
                    <a:pt x="226254" y="67984"/>
                  </a:cubicBezTo>
                  <a:lnTo>
                    <a:pt x="226254" y="16327"/>
                  </a:lnTo>
                  <a:cubicBezTo>
                    <a:pt x="226254" y="12979"/>
                    <a:pt x="228984" y="10301"/>
                    <a:pt x="232280" y="10301"/>
                  </a:cubicBezTo>
                  <a:lnTo>
                    <a:pt x="234031" y="10301"/>
                  </a:lnTo>
                  <a:cubicBezTo>
                    <a:pt x="237379" y="10301"/>
                    <a:pt x="240057" y="13030"/>
                    <a:pt x="240057" y="16327"/>
                  </a:cubicBezTo>
                  <a:lnTo>
                    <a:pt x="240057" y="67984"/>
                  </a:lnTo>
                  <a:close/>
                  <a:moveTo>
                    <a:pt x="264521" y="426963"/>
                  </a:moveTo>
                  <a:lnTo>
                    <a:pt x="212039" y="426963"/>
                  </a:lnTo>
                  <a:lnTo>
                    <a:pt x="270599" y="368403"/>
                  </a:lnTo>
                  <a:lnTo>
                    <a:pt x="270599" y="420885"/>
                  </a:lnTo>
                  <a:cubicBezTo>
                    <a:pt x="270599" y="424284"/>
                    <a:pt x="267869" y="426963"/>
                    <a:pt x="264521" y="426963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39" name="Forma libre: forma 138">
            <a:extLst>
              <a:ext uri="{FF2B5EF4-FFF2-40B4-BE49-F238E27FC236}">
                <a16:creationId xmlns:a16="http://schemas.microsoft.com/office/drawing/2014/main" id="{DFE8FEDB-ACF8-4D42-8664-BBFBE85D590E}"/>
              </a:ext>
            </a:extLst>
          </p:cNvPr>
          <p:cNvSpPr/>
          <p:nvPr/>
        </p:nvSpPr>
        <p:spPr>
          <a:xfrm>
            <a:off x="560434" y="2278811"/>
            <a:ext cx="5150" cy="5150"/>
          </a:xfrm>
          <a:custGeom>
            <a:avLst/>
            <a:gdLst/>
            <a:ahLst/>
            <a:cxnLst/>
            <a:rect l="l" t="t" r="r" b="b"/>
            <a:pathLst>
              <a:path w="5150" h="5150"/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0" name="Forma libre: forma 139">
            <a:extLst>
              <a:ext uri="{FF2B5EF4-FFF2-40B4-BE49-F238E27FC236}">
                <a16:creationId xmlns:a16="http://schemas.microsoft.com/office/drawing/2014/main" id="{58284B98-42DB-494A-87CC-46EB3364E3BA}"/>
              </a:ext>
            </a:extLst>
          </p:cNvPr>
          <p:cNvSpPr/>
          <p:nvPr/>
        </p:nvSpPr>
        <p:spPr>
          <a:xfrm>
            <a:off x="560434" y="2278811"/>
            <a:ext cx="5150" cy="5150"/>
          </a:xfrm>
          <a:custGeom>
            <a:avLst/>
            <a:gdLst/>
            <a:ahLst/>
            <a:cxnLst/>
            <a:rect l="l" t="t" r="r" b="b"/>
            <a:pathLst>
              <a:path w="5150" h="5150"/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1" name="Forma libre: forma 140">
            <a:extLst>
              <a:ext uri="{FF2B5EF4-FFF2-40B4-BE49-F238E27FC236}">
                <a16:creationId xmlns:a16="http://schemas.microsoft.com/office/drawing/2014/main" id="{45297894-73A1-4883-ACDF-AE99EFCDD620}"/>
              </a:ext>
            </a:extLst>
          </p:cNvPr>
          <p:cNvSpPr/>
          <p:nvPr/>
        </p:nvSpPr>
        <p:spPr>
          <a:xfrm>
            <a:off x="1781938" y="4768740"/>
            <a:ext cx="378549" cy="378188"/>
          </a:xfrm>
          <a:custGeom>
            <a:avLst/>
            <a:gdLst>
              <a:gd name="connsiteX0" fmla="*/ 373348 w 378549"/>
              <a:gd name="connsiteY0" fmla="*/ 318496 h 378188"/>
              <a:gd name="connsiteX1" fmla="*/ 378498 w 378549"/>
              <a:gd name="connsiteY1" fmla="*/ 313346 h 378188"/>
              <a:gd name="connsiteX2" fmla="*/ 378498 w 378549"/>
              <a:gd name="connsiteY2" fmla="*/ 54233 h 378188"/>
              <a:gd name="connsiteX3" fmla="*/ 361296 w 378549"/>
              <a:gd name="connsiteY3" fmla="*/ 36979 h 378188"/>
              <a:gd name="connsiteX4" fmla="*/ 325192 w 378549"/>
              <a:gd name="connsiteY4" fmla="*/ 36979 h 378188"/>
              <a:gd name="connsiteX5" fmla="*/ 325192 w 378549"/>
              <a:gd name="connsiteY5" fmla="*/ 16326 h 378188"/>
              <a:gd name="connsiteX6" fmla="*/ 308866 w 378549"/>
              <a:gd name="connsiteY6" fmla="*/ 0 h 378188"/>
              <a:gd name="connsiteX7" fmla="*/ 307114 w 378549"/>
              <a:gd name="connsiteY7" fmla="*/ 0 h 378188"/>
              <a:gd name="connsiteX8" fmla="*/ 290788 w 378549"/>
              <a:gd name="connsiteY8" fmla="*/ 16326 h 378188"/>
              <a:gd name="connsiteX9" fmla="*/ 290788 w 378549"/>
              <a:gd name="connsiteY9" fmla="*/ 36979 h 378188"/>
              <a:gd name="connsiteX10" fmla="*/ 88174 w 378549"/>
              <a:gd name="connsiteY10" fmla="*/ 36979 h 378188"/>
              <a:gd name="connsiteX11" fmla="*/ 88174 w 378549"/>
              <a:gd name="connsiteY11" fmla="*/ 16326 h 378188"/>
              <a:gd name="connsiteX12" fmla="*/ 71847 w 378549"/>
              <a:gd name="connsiteY12" fmla="*/ 0 h 378188"/>
              <a:gd name="connsiteX13" fmla="*/ 70096 w 378549"/>
              <a:gd name="connsiteY13" fmla="*/ 0 h 378188"/>
              <a:gd name="connsiteX14" fmla="*/ 53770 w 378549"/>
              <a:gd name="connsiteY14" fmla="*/ 16326 h 378188"/>
              <a:gd name="connsiteX15" fmla="*/ 53770 w 378549"/>
              <a:gd name="connsiteY15" fmla="*/ 36979 h 378188"/>
              <a:gd name="connsiteX16" fmla="*/ 17254 w 378549"/>
              <a:gd name="connsiteY16" fmla="*/ 36979 h 378188"/>
              <a:gd name="connsiteX17" fmla="*/ 0 w 378549"/>
              <a:gd name="connsiteY17" fmla="*/ 54233 h 378188"/>
              <a:gd name="connsiteX18" fmla="*/ 0 w 378549"/>
              <a:gd name="connsiteY18" fmla="*/ 360987 h 378188"/>
              <a:gd name="connsiteX19" fmla="*/ 17254 w 378549"/>
              <a:gd name="connsiteY19" fmla="*/ 378189 h 378188"/>
              <a:gd name="connsiteX20" fmla="*/ 361347 w 378549"/>
              <a:gd name="connsiteY20" fmla="*/ 378189 h 378188"/>
              <a:gd name="connsiteX21" fmla="*/ 378550 w 378549"/>
              <a:gd name="connsiteY21" fmla="*/ 360987 h 378188"/>
              <a:gd name="connsiteX22" fmla="*/ 378550 w 378549"/>
              <a:gd name="connsiteY22" fmla="*/ 347853 h 378188"/>
              <a:gd name="connsiteX23" fmla="*/ 373399 w 378549"/>
              <a:gd name="connsiteY23" fmla="*/ 342703 h 378188"/>
              <a:gd name="connsiteX24" fmla="*/ 368249 w 378549"/>
              <a:gd name="connsiteY24" fmla="*/ 347853 h 378188"/>
              <a:gd name="connsiteX25" fmla="*/ 368249 w 378549"/>
              <a:gd name="connsiteY25" fmla="*/ 360987 h 378188"/>
              <a:gd name="connsiteX26" fmla="*/ 361347 w 378549"/>
              <a:gd name="connsiteY26" fmla="*/ 367888 h 378188"/>
              <a:gd name="connsiteX27" fmla="*/ 257156 w 378549"/>
              <a:gd name="connsiteY27" fmla="*/ 367888 h 378188"/>
              <a:gd name="connsiteX28" fmla="*/ 257156 w 378549"/>
              <a:gd name="connsiteY28" fmla="*/ 251697 h 378188"/>
              <a:gd name="connsiteX29" fmla="*/ 368249 w 378549"/>
              <a:gd name="connsiteY29" fmla="*/ 251697 h 378188"/>
              <a:gd name="connsiteX30" fmla="*/ 368249 w 378549"/>
              <a:gd name="connsiteY30" fmla="*/ 313346 h 378188"/>
              <a:gd name="connsiteX31" fmla="*/ 373348 w 378549"/>
              <a:gd name="connsiteY31" fmla="*/ 318496 h 378188"/>
              <a:gd name="connsiteX32" fmla="*/ 301037 w 378549"/>
              <a:gd name="connsiteY32" fmla="*/ 16326 h 378188"/>
              <a:gd name="connsiteX33" fmla="*/ 307063 w 378549"/>
              <a:gd name="connsiteY33" fmla="*/ 10301 h 378188"/>
              <a:gd name="connsiteX34" fmla="*/ 308814 w 378549"/>
              <a:gd name="connsiteY34" fmla="*/ 10301 h 378188"/>
              <a:gd name="connsiteX35" fmla="*/ 314840 w 378549"/>
              <a:gd name="connsiteY35" fmla="*/ 16326 h 378188"/>
              <a:gd name="connsiteX36" fmla="*/ 314840 w 378549"/>
              <a:gd name="connsiteY36" fmla="*/ 67984 h 378188"/>
              <a:gd name="connsiteX37" fmla="*/ 308814 w 378549"/>
              <a:gd name="connsiteY37" fmla="*/ 74010 h 378188"/>
              <a:gd name="connsiteX38" fmla="*/ 307063 w 378549"/>
              <a:gd name="connsiteY38" fmla="*/ 74010 h 378188"/>
              <a:gd name="connsiteX39" fmla="*/ 301037 w 378549"/>
              <a:gd name="connsiteY39" fmla="*/ 67984 h 378188"/>
              <a:gd name="connsiteX40" fmla="*/ 301037 w 378549"/>
              <a:gd name="connsiteY40" fmla="*/ 16326 h 378188"/>
              <a:gd name="connsiteX41" fmla="*/ 64019 w 378549"/>
              <a:gd name="connsiteY41" fmla="*/ 16326 h 378188"/>
              <a:gd name="connsiteX42" fmla="*/ 70045 w 378549"/>
              <a:gd name="connsiteY42" fmla="*/ 10301 h 378188"/>
              <a:gd name="connsiteX43" fmla="*/ 71796 w 378549"/>
              <a:gd name="connsiteY43" fmla="*/ 10301 h 378188"/>
              <a:gd name="connsiteX44" fmla="*/ 77822 w 378549"/>
              <a:gd name="connsiteY44" fmla="*/ 16326 h 378188"/>
              <a:gd name="connsiteX45" fmla="*/ 77822 w 378549"/>
              <a:gd name="connsiteY45" fmla="*/ 67984 h 378188"/>
              <a:gd name="connsiteX46" fmla="*/ 71796 w 378549"/>
              <a:gd name="connsiteY46" fmla="*/ 74010 h 378188"/>
              <a:gd name="connsiteX47" fmla="*/ 70045 w 378549"/>
              <a:gd name="connsiteY47" fmla="*/ 74010 h 378188"/>
              <a:gd name="connsiteX48" fmla="*/ 64019 w 378549"/>
              <a:gd name="connsiteY48" fmla="*/ 67984 h 378188"/>
              <a:gd name="connsiteX49" fmla="*/ 64019 w 378549"/>
              <a:gd name="connsiteY49" fmla="*/ 16326 h 378188"/>
              <a:gd name="connsiteX50" fmla="*/ 10249 w 378549"/>
              <a:gd name="connsiteY50" fmla="*/ 125205 h 378188"/>
              <a:gd name="connsiteX51" fmla="*/ 125411 w 378549"/>
              <a:gd name="connsiteY51" fmla="*/ 125205 h 378188"/>
              <a:gd name="connsiteX52" fmla="*/ 125411 w 378549"/>
              <a:gd name="connsiteY52" fmla="*/ 241396 h 378188"/>
              <a:gd name="connsiteX53" fmla="*/ 10249 w 378549"/>
              <a:gd name="connsiteY53" fmla="*/ 241396 h 378188"/>
              <a:gd name="connsiteX54" fmla="*/ 10249 w 378549"/>
              <a:gd name="connsiteY54" fmla="*/ 125205 h 378188"/>
              <a:gd name="connsiteX55" fmla="*/ 10249 w 378549"/>
              <a:gd name="connsiteY55" fmla="*/ 360987 h 378188"/>
              <a:gd name="connsiteX56" fmla="*/ 10249 w 378549"/>
              <a:gd name="connsiteY56" fmla="*/ 251697 h 378188"/>
              <a:gd name="connsiteX57" fmla="*/ 125411 w 378549"/>
              <a:gd name="connsiteY57" fmla="*/ 251697 h 378188"/>
              <a:gd name="connsiteX58" fmla="*/ 125411 w 378549"/>
              <a:gd name="connsiteY58" fmla="*/ 367888 h 378188"/>
              <a:gd name="connsiteX59" fmla="*/ 17202 w 378549"/>
              <a:gd name="connsiteY59" fmla="*/ 367888 h 378188"/>
              <a:gd name="connsiteX60" fmla="*/ 10249 w 378549"/>
              <a:gd name="connsiteY60" fmla="*/ 360987 h 378188"/>
              <a:gd name="connsiteX61" fmla="*/ 135711 w 378549"/>
              <a:gd name="connsiteY61" fmla="*/ 367940 h 378188"/>
              <a:gd name="connsiteX62" fmla="*/ 135711 w 378549"/>
              <a:gd name="connsiteY62" fmla="*/ 251748 h 378188"/>
              <a:gd name="connsiteX63" fmla="*/ 246804 w 378549"/>
              <a:gd name="connsiteY63" fmla="*/ 251748 h 378188"/>
              <a:gd name="connsiteX64" fmla="*/ 246804 w 378549"/>
              <a:gd name="connsiteY64" fmla="*/ 367940 h 378188"/>
              <a:gd name="connsiteX65" fmla="*/ 135711 w 378549"/>
              <a:gd name="connsiteY65" fmla="*/ 367940 h 378188"/>
              <a:gd name="connsiteX66" fmla="*/ 246804 w 378549"/>
              <a:gd name="connsiteY66" fmla="*/ 241396 h 378188"/>
              <a:gd name="connsiteX67" fmla="*/ 135711 w 378549"/>
              <a:gd name="connsiteY67" fmla="*/ 241396 h 378188"/>
              <a:gd name="connsiteX68" fmla="*/ 135711 w 378549"/>
              <a:gd name="connsiteY68" fmla="*/ 125205 h 378188"/>
              <a:gd name="connsiteX69" fmla="*/ 246804 w 378549"/>
              <a:gd name="connsiteY69" fmla="*/ 125205 h 378188"/>
              <a:gd name="connsiteX70" fmla="*/ 246804 w 378549"/>
              <a:gd name="connsiteY70" fmla="*/ 241396 h 378188"/>
              <a:gd name="connsiteX71" fmla="*/ 257105 w 378549"/>
              <a:gd name="connsiteY71" fmla="*/ 241396 h 378188"/>
              <a:gd name="connsiteX72" fmla="*/ 257105 w 378549"/>
              <a:gd name="connsiteY72" fmla="*/ 125205 h 378188"/>
              <a:gd name="connsiteX73" fmla="*/ 340231 w 378549"/>
              <a:gd name="connsiteY73" fmla="*/ 125205 h 378188"/>
              <a:gd name="connsiteX74" fmla="*/ 345381 w 378549"/>
              <a:gd name="connsiteY74" fmla="*/ 120054 h 378188"/>
              <a:gd name="connsiteX75" fmla="*/ 340231 w 378549"/>
              <a:gd name="connsiteY75" fmla="*/ 114904 h 378188"/>
              <a:gd name="connsiteX76" fmla="*/ 10249 w 378549"/>
              <a:gd name="connsiteY76" fmla="*/ 114904 h 378188"/>
              <a:gd name="connsiteX77" fmla="*/ 10249 w 378549"/>
              <a:gd name="connsiteY77" fmla="*/ 54233 h 378188"/>
              <a:gd name="connsiteX78" fmla="*/ 17202 w 378549"/>
              <a:gd name="connsiteY78" fmla="*/ 47280 h 378188"/>
              <a:gd name="connsiteX79" fmla="*/ 53718 w 378549"/>
              <a:gd name="connsiteY79" fmla="*/ 47280 h 378188"/>
              <a:gd name="connsiteX80" fmla="*/ 53718 w 378549"/>
              <a:gd name="connsiteY80" fmla="*/ 67933 h 378188"/>
              <a:gd name="connsiteX81" fmla="*/ 70045 w 378549"/>
              <a:gd name="connsiteY81" fmla="*/ 84259 h 378188"/>
              <a:gd name="connsiteX82" fmla="*/ 71796 w 378549"/>
              <a:gd name="connsiteY82" fmla="*/ 84259 h 378188"/>
              <a:gd name="connsiteX83" fmla="*/ 88122 w 378549"/>
              <a:gd name="connsiteY83" fmla="*/ 67933 h 378188"/>
              <a:gd name="connsiteX84" fmla="*/ 88122 w 378549"/>
              <a:gd name="connsiteY84" fmla="*/ 47280 h 378188"/>
              <a:gd name="connsiteX85" fmla="*/ 290736 w 378549"/>
              <a:gd name="connsiteY85" fmla="*/ 47280 h 378188"/>
              <a:gd name="connsiteX86" fmla="*/ 290736 w 378549"/>
              <a:gd name="connsiteY86" fmla="*/ 67933 h 378188"/>
              <a:gd name="connsiteX87" fmla="*/ 307063 w 378549"/>
              <a:gd name="connsiteY87" fmla="*/ 84259 h 378188"/>
              <a:gd name="connsiteX88" fmla="*/ 308814 w 378549"/>
              <a:gd name="connsiteY88" fmla="*/ 84259 h 378188"/>
              <a:gd name="connsiteX89" fmla="*/ 325141 w 378549"/>
              <a:gd name="connsiteY89" fmla="*/ 67933 h 378188"/>
              <a:gd name="connsiteX90" fmla="*/ 325141 w 378549"/>
              <a:gd name="connsiteY90" fmla="*/ 47280 h 378188"/>
              <a:gd name="connsiteX91" fmla="*/ 361244 w 378549"/>
              <a:gd name="connsiteY91" fmla="*/ 47280 h 378188"/>
              <a:gd name="connsiteX92" fmla="*/ 368146 w 378549"/>
              <a:gd name="connsiteY92" fmla="*/ 54233 h 378188"/>
              <a:gd name="connsiteX93" fmla="*/ 368146 w 378549"/>
              <a:gd name="connsiteY93" fmla="*/ 241448 h 378188"/>
              <a:gd name="connsiteX94" fmla="*/ 257105 w 378549"/>
              <a:gd name="connsiteY94" fmla="*/ 241448 h 37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78549" h="378188">
                <a:moveTo>
                  <a:pt x="373348" y="318496"/>
                </a:moveTo>
                <a:cubicBezTo>
                  <a:pt x="376180" y="318496"/>
                  <a:pt x="378498" y="316179"/>
                  <a:pt x="378498" y="313346"/>
                </a:cubicBezTo>
                <a:lnTo>
                  <a:pt x="378498" y="54233"/>
                </a:lnTo>
                <a:cubicBezTo>
                  <a:pt x="378498" y="44756"/>
                  <a:pt x="370773" y="36979"/>
                  <a:pt x="361296" y="36979"/>
                </a:cubicBezTo>
                <a:lnTo>
                  <a:pt x="325192" y="36979"/>
                </a:lnTo>
                <a:lnTo>
                  <a:pt x="325192" y="16326"/>
                </a:lnTo>
                <a:cubicBezTo>
                  <a:pt x="325192" y="7313"/>
                  <a:pt x="317879" y="0"/>
                  <a:pt x="308866" y="0"/>
                </a:cubicBezTo>
                <a:lnTo>
                  <a:pt x="307114" y="0"/>
                </a:lnTo>
                <a:cubicBezTo>
                  <a:pt x="298101" y="0"/>
                  <a:pt x="290788" y="7313"/>
                  <a:pt x="290788" y="16326"/>
                </a:cubicBezTo>
                <a:lnTo>
                  <a:pt x="290788" y="36979"/>
                </a:lnTo>
                <a:lnTo>
                  <a:pt x="88174" y="36979"/>
                </a:lnTo>
                <a:lnTo>
                  <a:pt x="88174" y="16326"/>
                </a:lnTo>
                <a:cubicBezTo>
                  <a:pt x="88174" y="7313"/>
                  <a:pt x="80860" y="0"/>
                  <a:pt x="71847" y="0"/>
                </a:cubicBezTo>
                <a:lnTo>
                  <a:pt x="70096" y="0"/>
                </a:lnTo>
                <a:cubicBezTo>
                  <a:pt x="61083" y="0"/>
                  <a:pt x="53770" y="7313"/>
                  <a:pt x="53770" y="16326"/>
                </a:cubicBezTo>
                <a:lnTo>
                  <a:pt x="53770" y="36979"/>
                </a:lnTo>
                <a:lnTo>
                  <a:pt x="17254" y="36979"/>
                </a:lnTo>
                <a:cubicBezTo>
                  <a:pt x="7777" y="36979"/>
                  <a:pt x="0" y="44705"/>
                  <a:pt x="0" y="54233"/>
                </a:cubicBezTo>
                <a:lnTo>
                  <a:pt x="0" y="360987"/>
                </a:lnTo>
                <a:cubicBezTo>
                  <a:pt x="0" y="370463"/>
                  <a:pt x="7726" y="378189"/>
                  <a:pt x="17254" y="378189"/>
                </a:cubicBezTo>
                <a:lnTo>
                  <a:pt x="361347" y="378189"/>
                </a:lnTo>
                <a:cubicBezTo>
                  <a:pt x="370824" y="378189"/>
                  <a:pt x="378550" y="370463"/>
                  <a:pt x="378550" y="360987"/>
                </a:cubicBezTo>
                <a:lnTo>
                  <a:pt x="378550" y="347853"/>
                </a:lnTo>
                <a:cubicBezTo>
                  <a:pt x="378550" y="345021"/>
                  <a:pt x="376232" y="342703"/>
                  <a:pt x="373399" y="342703"/>
                </a:cubicBezTo>
                <a:cubicBezTo>
                  <a:pt x="370567" y="342703"/>
                  <a:pt x="368249" y="345021"/>
                  <a:pt x="368249" y="347853"/>
                </a:cubicBezTo>
                <a:lnTo>
                  <a:pt x="368249" y="360987"/>
                </a:lnTo>
                <a:cubicBezTo>
                  <a:pt x="368249" y="364798"/>
                  <a:pt x="365159" y="367888"/>
                  <a:pt x="361347" y="367888"/>
                </a:cubicBezTo>
                <a:lnTo>
                  <a:pt x="257156" y="367888"/>
                </a:lnTo>
                <a:lnTo>
                  <a:pt x="257156" y="251697"/>
                </a:lnTo>
                <a:lnTo>
                  <a:pt x="368249" y="251697"/>
                </a:lnTo>
                <a:lnTo>
                  <a:pt x="368249" y="313346"/>
                </a:lnTo>
                <a:cubicBezTo>
                  <a:pt x="368197" y="316179"/>
                  <a:pt x="370515" y="318496"/>
                  <a:pt x="373348" y="318496"/>
                </a:cubicBezTo>
                <a:close/>
                <a:moveTo>
                  <a:pt x="301037" y="16326"/>
                </a:moveTo>
                <a:cubicBezTo>
                  <a:pt x="301037" y="12979"/>
                  <a:pt x="303767" y="10301"/>
                  <a:pt x="307063" y="10301"/>
                </a:cubicBezTo>
                <a:lnTo>
                  <a:pt x="308814" y="10301"/>
                </a:lnTo>
                <a:cubicBezTo>
                  <a:pt x="312162" y="10301"/>
                  <a:pt x="314840" y="13030"/>
                  <a:pt x="314840" y="16326"/>
                </a:cubicBezTo>
                <a:lnTo>
                  <a:pt x="314840" y="67984"/>
                </a:lnTo>
                <a:cubicBezTo>
                  <a:pt x="314840" y="71332"/>
                  <a:pt x="312110" y="74010"/>
                  <a:pt x="308814" y="74010"/>
                </a:cubicBezTo>
                <a:lnTo>
                  <a:pt x="307063" y="74010"/>
                </a:lnTo>
                <a:cubicBezTo>
                  <a:pt x="303715" y="74010"/>
                  <a:pt x="301037" y="71281"/>
                  <a:pt x="301037" y="67984"/>
                </a:cubicBezTo>
                <a:lnTo>
                  <a:pt x="301037" y="16326"/>
                </a:lnTo>
                <a:close/>
                <a:moveTo>
                  <a:pt x="64019" y="16326"/>
                </a:moveTo>
                <a:cubicBezTo>
                  <a:pt x="64019" y="12979"/>
                  <a:pt x="66748" y="10301"/>
                  <a:pt x="70045" y="10301"/>
                </a:cubicBezTo>
                <a:lnTo>
                  <a:pt x="71796" y="10301"/>
                </a:lnTo>
                <a:cubicBezTo>
                  <a:pt x="75143" y="10301"/>
                  <a:pt x="77822" y="13030"/>
                  <a:pt x="77822" y="16326"/>
                </a:cubicBezTo>
                <a:lnTo>
                  <a:pt x="77822" y="67984"/>
                </a:lnTo>
                <a:cubicBezTo>
                  <a:pt x="77822" y="71332"/>
                  <a:pt x="75092" y="74010"/>
                  <a:pt x="71796" y="74010"/>
                </a:cubicBezTo>
                <a:lnTo>
                  <a:pt x="70045" y="74010"/>
                </a:lnTo>
                <a:cubicBezTo>
                  <a:pt x="66697" y="74010"/>
                  <a:pt x="64019" y="71281"/>
                  <a:pt x="64019" y="67984"/>
                </a:cubicBezTo>
                <a:lnTo>
                  <a:pt x="64019" y="16326"/>
                </a:lnTo>
                <a:close/>
                <a:moveTo>
                  <a:pt x="10249" y="125205"/>
                </a:moveTo>
                <a:lnTo>
                  <a:pt x="125411" y="125205"/>
                </a:lnTo>
                <a:lnTo>
                  <a:pt x="125411" y="241396"/>
                </a:lnTo>
                <a:lnTo>
                  <a:pt x="10249" y="241396"/>
                </a:lnTo>
                <a:lnTo>
                  <a:pt x="10249" y="125205"/>
                </a:lnTo>
                <a:close/>
                <a:moveTo>
                  <a:pt x="10249" y="360987"/>
                </a:moveTo>
                <a:lnTo>
                  <a:pt x="10249" y="251697"/>
                </a:lnTo>
                <a:lnTo>
                  <a:pt x="125411" y="251697"/>
                </a:lnTo>
                <a:lnTo>
                  <a:pt x="125411" y="367888"/>
                </a:lnTo>
                <a:lnTo>
                  <a:pt x="17202" y="367888"/>
                </a:lnTo>
                <a:cubicBezTo>
                  <a:pt x="13391" y="367940"/>
                  <a:pt x="10249" y="364798"/>
                  <a:pt x="10249" y="360987"/>
                </a:cubicBezTo>
                <a:close/>
                <a:moveTo>
                  <a:pt x="135711" y="367940"/>
                </a:moveTo>
                <a:lnTo>
                  <a:pt x="135711" y="251748"/>
                </a:lnTo>
                <a:lnTo>
                  <a:pt x="246804" y="251748"/>
                </a:lnTo>
                <a:lnTo>
                  <a:pt x="246804" y="367940"/>
                </a:lnTo>
                <a:lnTo>
                  <a:pt x="135711" y="367940"/>
                </a:lnTo>
                <a:close/>
                <a:moveTo>
                  <a:pt x="246804" y="241396"/>
                </a:moveTo>
                <a:lnTo>
                  <a:pt x="135711" y="241396"/>
                </a:lnTo>
                <a:lnTo>
                  <a:pt x="135711" y="125205"/>
                </a:lnTo>
                <a:lnTo>
                  <a:pt x="246804" y="125205"/>
                </a:lnTo>
                <a:lnTo>
                  <a:pt x="246804" y="241396"/>
                </a:lnTo>
                <a:close/>
                <a:moveTo>
                  <a:pt x="257105" y="241396"/>
                </a:moveTo>
                <a:lnTo>
                  <a:pt x="257105" y="125205"/>
                </a:lnTo>
                <a:lnTo>
                  <a:pt x="340231" y="125205"/>
                </a:lnTo>
                <a:cubicBezTo>
                  <a:pt x="343064" y="125205"/>
                  <a:pt x="345381" y="122887"/>
                  <a:pt x="345381" y="120054"/>
                </a:cubicBezTo>
                <a:cubicBezTo>
                  <a:pt x="345381" y="117221"/>
                  <a:pt x="343064" y="114904"/>
                  <a:pt x="340231" y="114904"/>
                </a:cubicBezTo>
                <a:lnTo>
                  <a:pt x="10249" y="114904"/>
                </a:lnTo>
                <a:lnTo>
                  <a:pt x="10249" y="54233"/>
                </a:lnTo>
                <a:cubicBezTo>
                  <a:pt x="10249" y="50422"/>
                  <a:pt x="13339" y="47280"/>
                  <a:pt x="17202" y="47280"/>
                </a:cubicBezTo>
                <a:lnTo>
                  <a:pt x="53718" y="47280"/>
                </a:lnTo>
                <a:lnTo>
                  <a:pt x="53718" y="67933"/>
                </a:lnTo>
                <a:cubicBezTo>
                  <a:pt x="53718" y="76946"/>
                  <a:pt x="61031" y="84259"/>
                  <a:pt x="70045" y="84259"/>
                </a:cubicBezTo>
                <a:lnTo>
                  <a:pt x="71796" y="84259"/>
                </a:lnTo>
                <a:cubicBezTo>
                  <a:pt x="80809" y="84259"/>
                  <a:pt x="88122" y="76946"/>
                  <a:pt x="88122" y="67933"/>
                </a:cubicBezTo>
                <a:lnTo>
                  <a:pt x="88122" y="47280"/>
                </a:lnTo>
                <a:lnTo>
                  <a:pt x="290736" y="47280"/>
                </a:lnTo>
                <a:lnTo>
                  <a:pt x="290736" y="67933"/>
                </a:lnTo>
                <a:cubicBezTo>
                  <a:pt x="290736" y="76946"/>
                  <a:pt x="298050" y="84259"/>
                  <a:pt x="307063" y="84259"/>
                </a:cubicBezTo>
                <a:lnTo>
                  <a:pt x="308814" y="84259"/>
                </a:lnTo>
                <a:cubicBezTo>
                  <a:pt x="317827" y="84259"/>
                  <a:pt x="325141" y="76946"/>
                  <a:pt x="325141" y="67933"/>
                </a:cubicBezTo>
                <a:lnTo>
                  <a:pt x="325141" y="47280"/>
                </a:lnTo>
                <a:lnTo>
                  <a:pt x="361244" y="47280"/>
                </a:lnTo>
                <a:cubicBezTo>
                  <a:pt x="365056" y="47280"/>
                  <a:pt x="368146" y="50370"/>
                  <a:pt x="368146" y="54233"/>
                </a:cubicBezTo>
                <a:lnTo>
                  <a:pt x="368146" y="241448"/>
                </a:lnTo>
                <a:lnTo>
                  <a:pt x="257105" y="241448"/>
                </a:lnTo>
                <a:close/>
              </a:path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2" name="Forma libre: forma 141">
            <a:extLst>
              <a:ext uri="{FF2B5EF4-FFF2-40B4-BE49-F238E27FC236}">
                <a16:creationId xmlns:a16="http://schemas.microsoft.com/office/drawing/2014/main" id="{D0847976-FB3D-43E6-BD77-BE6A55087B91}"/>
              </a:ext>
            </a:extLst>
          </p:cNvPr>
          <p:cNvSpPr/>
          <p:nvPr/>
        </p:nvSpPr>
        <p:spPr>
          <a:xfrm>
            <a:off x="560434" y="2278811"/>
            <a:ext cx="5150" cy="5150"/>
          </a:xfrm>
          <a:custGeom>
            <a:avLst/>
            <a:gdLst/>
            <a:ahLst/>
            <a:cxnLst/>
            <a:rect l="l" t="t" r="r" b="b"/>
            <a:pathLst>
              <a:path w="5150" h="5150"/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3" name="Forma libre: forma 142">
            <a:extLst>
              <a:ext uri="{FF2B5EF4-FFF2-40B4-BE49-F238E27FC236}">
                <a16:creationId xmlns:a16="http://schemas.microsoft.com/office/drawing/2014/main" id="{EAB58764-45FE-4BFC-A10B-BE03236E62FB}"/>
              </a:ext>
            </a:extLst>
          </p:cNvPr>
          <p:cNvSpPr/>
          <p:nvPr/>
        </p:nvSpPr>
        <p:spPr>
          <a:xfrm>
            <a:off x="560434" y="2278811"/>
            <a:ext cx="5150" cy="5150"/>
          </a:xfrm>
          <a:custGeom>
            <a:avLst/>
            <a:gdLst/>
            <a:ahLst/>
            <a:cxnLst/>
            <a:rect l="l" t="t" r="r" b="b"/>
            <a:pathLst>
              <a:path w="5150" h="5150"/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144" name="Gráfico 162">
            <a:extLst>
              <a:ext uri="{FF2B5EF4-FFF2-40B4-BE49-F238E27FC236}">
                <a16:creationId xmlns:a16="http://schemas.microsoft.com/office/drawing/2014/main" id="{3384F892-6B1A-42D7-B2C8-A68575B7E32A}"/>
              </a:ext>
            </a:extLst>
          </p:cNvPr>
          <p:cNvGrpSpPr/>
          <p:nvPr/>
        </p:nvGrpSpPr>
        <p:grpSpPr>
          <a:xfrm>
            <a:off x="2402863" y="4865411"/>
            <a:ext cx="378086" cy="281568"/>
            <a:chOff x="2402863" y="4865411"/>
            <a:chExt cx="378086" cy="281568"/>
          </a:xfrm>
          <a:solidFill>
            <a:srgbClr val="6785C1"/>
          </a:solidFill>
        </p:grpSpPr>
        <p:sp>
          <p:nvSpPr>
            <p:cNvPr id="145" name="Forma libre: forma 144">
              <a:extLst>
                <a:ext uri="{FF2B5EF4-FFF2-40B4-BE49-F238E27FC236}">
                  <a16:creationId xmlns:a16="http://schemas.microsoft.com/office/drawing/2014/main" id="{7C460977-BB53-4310-B0F4-D34D77CB6293}"/>
                </a:ext>
              </a:extLst>
            </p:cNvPr>
            <p:cNvSpPr/>
            <p:nvPr/>
          </p:nvSpPr>
          <p:spPr>
            <a:xfrm>
              <a:off x="2402863" y="4919593"/>
              <a:ext cx="310513" cy="227387"/>
            </a:xfrm>
            <a:custGeom>
              <a:avLst/>
              <a:gdLst>
                <a:gd name="connsiteX0" fmla="*/ 294033 w 310513"/>
                <a:gd name="connsiteY0" fmla="*/ 47280 h 227387"/>
                <a:gd name="connsiteX1" fmla="*/ 143797 w 310513"/>
                <a:gd name="connsiteY1" fmla="*/ 47280 h 227387"/>
                <a:gd name="connsiteX2" fmla="*/ 142613 w 310513"/>
                <a:gd name="connsiteY2" fmla="*/ 46096 h 227387"/>
                <a:gd name="connsiteX3" fmla="*/ 142613 w 310513"/>
                <a:gd name="connsiteY3" fmla="*/ 16481 h 227387"/>
                <a:gd name="connsiteX4" fmla="*/ 126132 w 310513"/>
                <a:gd name="connsiteY4" fmla="*/ 0 h 227387"/>
                <a:gd name="connsiteX5" fmla="*/ 16481 w 310513"/>
                <a:gd name="connsiteY5" fmla="*/ 0 h 227387"/>
                <a:gd name="connsiteX6" fmla="*/ 0 w 310513"/>
                <a:gd name="connsiteY6" fmla="*/ 16481 h 227387"/>
                <a:gd name="connsiteX7" fmla="*/ 0 w 310513"/>
                <a:gd name="connsiteY7" fmla="*/ 210855 h 227387"/>
                <a:gd name="connsiteX8" fmla="*/ 16481 w 310513"/>
                <a:gd name="connsiteY8" fmla="*/ 227336 h 227387"/>
                <a:gd name="connsiteX9" fmla="*/ 227233 w 310513"/>
                <a:gd name="connsiteY9" fmla="*/ 227336 h 227387"/>
                <a:gd name="connsiteX10" fmla="*/ 232383 w 310513"/>
                <a:gd name="connsiteY10" fmla="*/ 222185 h 227387"/>
                <a:gd name="connsiteX11" fmla="*/ 227233 w 310513"/>
                <a:gd name="connsiteY11" fmla="*/ 217035 h 227387"/>
                <a:gd name="connsiteX12" fmla="*/ 16481 w 310513"/>
                <a:gd name="connsiteY12" fmla="*/ 217035 h 227387"/>
                <a:gd name="connsiteX13" fmla="*/ 10301 w 310513"/>
                <a:gd name="connsiteY13" fmla="*/ 210855 h 227387"/>
                <a:gd name="connsiteX14" fmla="*/ 10301 w 310513"/>
                <a:gd name="connsiteY14" fmla="*/ 91882 h 227387"/>
                <a:gd name="connsiteX15" fmla="*/ 267457 w 310513"/>
                <a:gd name="connsiteY15" fmla="*/ 91882 h 227387"/>
                <a:gd name="connsiteX16" fmla="*/ 272607 w 310513"/>
                <a:gd name="connsiteY16" fmla="*/ 86732 h 227387"/>
                <a:gd name="connsiteX17" fmla="*/ 267457 w 310513"/>
                <a:gd name="connsiteY17" fmla="*/ 81581 h 227387"/>
                <a:gd name="connsiteX18" fmla="*/ 10301 w 310513"/>
                <a:gd name="connsiteY18" fmla="*/ 81581 h 227387"/>
                <a:gd name="connsiteX19" fmla="*/ 10301 w 310513"/>
                <a:gd name="connsiteY19" fmla="*/ 16481 h 227387"/>
                <a:gd name="connsiteX20" fmla="*/ 16481 w 310513"/>
                <a:gd name="connsiteY20" fmla="*/ 10301 h 227387"/>
                <a:gd name="connsiteX21" fmla="*/ 126132 w 310513"/>
                <a:gd name="connsiteY21" fmla="*/ 10301 h 227387"/>
                <a:gd name="connsiteX22" fmla="*/ 132312 w 310513"/>
                <a:gd name="connsiteY22" fmla="*/ 16481 h 227387"/>
                <a:gd name="connsiteX23" fmla="*/ 132312 w 310513"/>
                <a:gd name="connsiteY23" fmla="*/ 46096 h 227387"/>
                <a:gd name="connsiteX24" fmla="*/ 143797 w 310513"/>
                <a:gd name="connsiteY24" fmla="*/ 57581 h 227387"/>
                <a:gd name="connsiteX25" fmla="*/ 294033 w 310513"/>
                <a:gd name="connsiteY25" fmla="*/ 57581 h 227387"/>
                <a:gd name="connsiteX26" fmla="*/ 300213 w 310513"/>
                <a:gd name="connsiteY26" fmla="*/ 63761 h 227387"/>
                <a:gd name="connsiteX27" fmla="*/ 300213 w 310513"/>
                <a:gd name="connsiteY27" fmla="*/ 210906 h 227387"/>
                <a:gd name="connsiteX28" fmla="*/ 294033 w 310513"/>
                <a:gd name="connsiteY28" fmla="*/ 217087 h 227387"/>
                <a:gd name="connsiteX29" fmla="*/ 267457 w 310513"/>
                <a:gd name="connsiteY29" fmla="*/ 217087 h 227387"/>
                <a:gd name="connsiteX30" fmla="*/ 262306 w 310513"/>
                <a:gd name="connsiteY30" fmla="*/ 222237 h 227387"/>
                <a:gd name="connsiteX31" fmla="*/ 267457 w 310513"/>
                <a:gd name="connsiteY31" fmla="*/ 227387 h 227387"/>
                <a:gd name="connsiteX32" fmla="*/ 294033 w 310513"/>
                <a:gd name="connsiteY32" fmla="*/ 227387 h 227387"/>
                <a:gd name="connsiteX33" fmla="*/ 310514 w 310513"/>
                <a:gd name="connsiteY33" fmla="*/ 210906 h 227387"/>
                <a:gd name="connsiteX34" fmla="*/ 310514 w 310513"/>
                <a:gd name="connsiteY34" fmla="*/ 63761 h 227387"/>
                <a:gd name="connsiteX35" fmla="*/ 294033 w 310513"/>
                <a:gd name="connsiteY35" fmla="*/ 47280 h 2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0513" h="227387">
                  <a:moveTo>
                    <a:pt x="294033" y="47280"/>
                  </a:moveTo>
                  <a:lnTo>
                    <a:pt x="143797" y="47280"/>
                  </a:lnTo>
                  <a:cubicBezTo>
                    <a:pt x="143128" y="47280"/>
                    <a:pt x="142613" y="46765"/>
                    <a:pt x="142613" y="46096"/>
                  </a:cubicBezTo>
                  <a:lnTo>
                    <a:pt x="142613" y="16481"/>
                  </a:lnTo>
                  <a:cubicBezTo>
                    <a:pt x="142613" y="7416"/>
                    <a:pt x="135248" y="0"/>
                    <a:pt x="126132" y="0"/>
                  </a:cubicBezTo>
                  <a:lnTo>
                    <a:pt x="16481" y="0"/>
                  </a:lnTo>
                  <a:cubicBezTo>
                    <a:pt x="7416" y="0"/>
                    <a:pt x="0" y="7365"/>
                    <a:pt x="0" y="16481"/>
                  </a:cubicBezTo>
                  <a:lnTo>
                    <a:pt x="0" y="210855"/>
                  </a:lnTo>
                  <a:cubicBezTo>
                    <a:pt x="0" y="219919"/>
                    <a:pt x="7365" y="227336"/>
                    <a:pt x="16481" y="227336"/>
                  </a:cubicBezTo>
                  <a:lnTo>
                    <a:pt x="227233" y="227336"/>
                  </a:lnTo>
                  <a:cubicBezTo>
                    <a:pt x="230065" y="227336"/>
                    <a:pt x="232383" y="225018"/>
                    <a:pt x="232383" y="222185"/>
                  </a:cubicBezTo>
                  <a:cubicBezTo>
                    <a:pt x="232383" y="219353"/>
                    <a:pt x="230065" y="217035"/>
                    <a:pt x="227233" y="217035"/>
                  </a:cubicBezTo>
                  <a:lnTo>
                    <a:pt x="16481" y="217035"/>
                  </a:lnTo>
                  <a:cubicBezTo>
                    <a:pt x="13082" y="217035"/>
                    <a:pt x="10301" y="214254"/>
                    <a:pt x="10301" y="210855"/>
                  </a:cubicBezTo>
                  <a:lnTo>
                    <a:pt x="10301" y="91882"/>
                  </a:lnTo>
                  <a:lnTo>
                    <a:pt x="267457" y="91882"/>
                  </a:lnTo>
                  <a:cubicBezTo>
                    <a:pt x="270289" y="91882"/>
                    <a:pt x="272607" y="89564"/>
                    <a:pt x="272607" y="86732"/>
                  </a:cubicBezTo>
                  <a:cubicBezTo>
                    <a:pt x="272607" y="83899"/>
                    <a:pt x="270289" y="81581"/>
                    <a:pt x="267457" y="81581"/>
                  </a:cubicBezTo>
                  <a:lnTo>
                    <a:pt x="10301" y="81581"/>
                  </a:lnTo>
                  <a:lnTo>
                    <a:pt x="10301" y="16481"/>
                  </a:lnTo>
                  <a:cubicBezTo>
                    <a:pt x="10301" y="13082"/>
                    <a:pt x="13082" y="10301"/>
                    <a:pt x="16481" y="10301"/>
                  </a:cubicBezTo>
                  <a:lnTo>
                    <a:pt x="126132" y="10301"/>
                  </a:lnTo>
                  <a:cubicBezTo>
                    <a:pt x="129531" y="10301"/>
                    <a:pt x="132312" y="13082"/>
                    <a:pt x="132312" y="16481"/>
                  </a:cubicBezTo>
                  <a:lnTo>
                    <a:pt x="132312" y="46096"/>
                  </a:lnTo>
                  <a:cubicBezTo>
                    <a:pt x="132312" y="52430"/>
                    <a:pt x="137462" y="57581"/>
                    <a:pt x="143797" y="57581"/>
                  </a:cubicBezTo>
                  <a:lnTo>
                    <a:pt x="294033" y="57581"/>
                  </a:lnTo>
                  <a:cubicBezTo>
                    <a:pt x="297432" y="57581"/>
                    <a:pt x="300213" y="60362"/>
                    <a:pt x="300213" y="63761"/>
                  </a:cubicBezTo>
                  <a:lnTo>
                    <a:pt x="300213" y="210906"/>
                  </a:lnTo>
                  <a:cubicBezTo>
                    <a:pt x="300213" y="214305"/>
                    <a:pt x="297432" y="217087"/>
                    <a:pt x="294033" y="217087"/>
                  </a:cubicBezTo>
                  <a:lnTo>
                    <a:pt x="267457" y="217087"/>
                  </a:lnTo>
                  <a:cubicBezTo>
                    <a:pt x="264624" y="217087"/>
                    <a:pt x="262306" y="219404"/>
                    <a:pt x="262306" y="222237"/>
                  </a:cubicBezTo>
                  <a:cubicBezTo>
                    <a:pt x="262306" y="225070"/>
                    <a:pt x="264624" y="227387"/>
                    <a:pt x="267457" y="227387"/>
                  </a:cubicBezTo>
                  <a:lnTo>
                    <a:pt x="294033" y="227387"/>
                  </a:lnTo>
                  <a:cubicBezTo>
                    <a:pt x="303097" y="227387"/>
                    <a:pt x="310514" y="220022"/>
                    <a:pt x="310514" y="210906"/>
                  </a:cubicBezTo>
                  <a:lnTo>
                    <a:pt x="310514" y="63761"/>
                  </a:lnTo>
                  <a:cubicBezTo>
                    <a:pt x="310514" y="54645"/>
                    <a:pt x="303097" y="47280"/>
                    <a:pt x="294033" y="4728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orma libre: forma 145">
              <a:extLst>
                <a:ext uri="{FF2B5EF4-FFF2-40B4-BE49-F238E27FC236}">
                  <a16:creationId xmlns:a16="http://schemas.microsoft.com/office/drawing/2014/main" id="{978022C9-9314-45B0-9195-C07E758A3A25}"/>
                </a:ext>
              </a:extLst>
            </p:cNvPr>
            <p:cNvSpPr/>
            <p:nvPr/>
          </p:nvSpPr>
          <p:spPr>
            <a:xfrm>
              <a:off x="2470435" y="4865411"/>
              <a:ext cx="310513" cy="227387"/>
            </a:xfrm>
            <a:custGeom>
              <a:avLst/>
              <a:gdLst>
                <a:gd name="connsiteX0" fmla="*/ 294033 w 310513"/>
                <a:gd name="connsiteY0" fmla="*/ 47280 h 227387"/>
                <a:gd name="connsiteX1" fmla="*/ 143797 w 310513"/>
                <a:gd name="connsiteY1" fmla="*/ 47280 h 227387"/>
                <a:gd name="connsiteX2" fmla="*/ 142613 w 310513"/>
                <a:gd name="connsiteY2" fmla="*/ 46096 h 227387"/>
                <a:gd name="connsiteX3" fmla="*/ 142613 w 310513"/>
                <a:gd name="connsiteY3" fmla="*/ 16481 h 227387"/>
                <a:gd name="connsiteX4" fmla="*/ 126132 w 310513"/>
                <a:gd name="connsiteY4" fmla="*/ 0 h 227387"/>
                <a:gd name="connsiteX5" fmla="*/ 16481 w 310513"/>
                <a:gd name="connsiteY5" fmla="*/ 0 h 227387"/>
                <a:gd name="connsiteX6" fmla="*/ 0 w 310513"/>
                <a:gd name="connsiteY6" fmla="*/ 16481 h 227387"/>
                <a:gd name="connsiteX7" fmla="*/ 0 w 310513"/>
                <a:gd name="connsiteY7" fmla="*/ 41512 h 227387"/>
                <a:gd name="connsiteX8" fmla="*/ 5150 w 310513"/>
                <a:gd name="connsiteY8" fmla="*/ 46662 h 227387"/>
                <a:gd name="connsiteX9" fmla="*/ 10301 w 310513"/>
                <a:gd name="connsiteY9" fmla="*/ 41512 h 227387"/>
                <a:gd name="connsiteX10" fmla="*/ 10301 w 310513"/>
                <a:gd name="connsiteY10" fmla="*/ 16481 h 227387"/>
                <a:gd name="connsiteX11" fmla="*/ 16481 w 310513"/>
                <a:gd name="connsiteY11" fmla="*/ 10301 h 227387"/>
                <a:gd name="connsiteX12" fmla="*/ 126132 w 310513"/>
                <a:gd name="connsiteY12" fmla="*/ 10301 h 227387"/>
                <a:gd name="connsiteX13" fmla="*/ 132312 w 310513"/>
                <a:gd name="connsiteY13" fmla="*/ 16481 h 227387"/>
                <a:gd name="connsiteX14" fmla="*/ 132312 w 310513"/>
                <a:gd name="connsiteY14" fmla="*/ 46096 h 227387"/>
                <a:gd name="connsiteX15" fmla="*/ 143797 w 310513"/>
                <a:gd name="connsiteY15" fmla="*/ 57581 h 227387"/>
                <a:gd name="connsiteX16" fmla="*/ 294033 w 310513"/>
                <a:gd name="connsiteY16" fmla="*/ 57581 h 227387"/>
                <a:gd name="connsiteX17" fmla="*/ 300213 w 310513"/>
                <a:gd name="connsiteY17" fmla="*/ 63761 h 227387"/>
                <a:gd name="connsiteX18" fmla="*/ 300213 w 310513"/>
                <a:gd name="connsiteY18" fmla="*/ 210906 h 227387"/>
                <a:gd name="connsiteX19" fmla="*/ 294033 w 310513"/>
                <a:gd name="connsiteY19" fmla="*/ 217087 h 227387"/>
                <a:gd name="connsiteX20" fmla="*/ 257053 w 310513"/>
                <a:gd name="connsiteY20" fmla="*/ 217087 h 227387"/>
                <a:gd name="connsiteX21" fmla="*/ 251903 w 310513"/>
                <a:gd name="connsiteY21" fmla="*/ 222237 h 227387"/>
                <a:gd name="connsiteX22" fmla="*/ 257053 w 310513"/>
                <a:gd name="connsiteY22" fmla="*/ 227387 h 227387"/>
                <a:gd name="connsiteX23" fmla="*/ 294033 w 310513"/>
                <a:gd name="connsiteY23" fmla="*/ 227387 h 227387"/>
                <a:gd name="connsiteX24" fmla="*/ 310514 w 310513"/>
                <a:gd name="connsiteY24" fmla="*/ 210906 h 227387"/>
                <a:gd name="connsiteX25" fmla="*/ 310514 w 310513"/>
                <a:gd name="connsiteY25" fmla="*/ 63761 h 227387"/>
                <a:gd name="connsiteX26" fmla="*/ 294033 w 310513"/>
                <a:gd name="connsiteY26" fmla="*/ 47280 h 2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0513" h="227387">
                  <a:moveTo>
                    <a:pt x="294033" y="47280"/>
                  </a:moveTo>
                  <a:lnTo>
                    <a:pt x="143797" y="47280"/>
                  </a:lnTo>
                  <a:cubicBezTo>
                    <a:pt x="143179" y="47280"/>
                    <a:pt x="142613" y="46765"/>
                    <a:pt x="142613" y="46096"/>
                  </a:cubicBezTo>
                  <a:lnTo>
                    <a:pt x="142613" y="16481"/>
                  </a:lnTo>
                  <a:cubicBezTo>
                    <a:pt x="142613" y="7416"/>
                    <a:pt x="135248" y="0"/>
                    <a:pt x="126132" y="0"/>
                  </a:cubicBezTo>
                  <a:lnTo>
                    <a:pt x="16481" y="0"/>
                  </a:lnTo>
                  <a:cubicBezTo>
                    <a:pt x="7416" y="0"/>
                    <a:pt x="0" y="7365"/>
                    <a:pt x="0" y="16481"/>
                  </a:cubicBezTo>
                  <a:lnTo>
                    <a:pt x="0" y="41512"/>
                  </a:lnTo>
                  <a:cubicBezTo>
                    <a:pt x="0" y="44344"/>
                    <a:pt x="2318" y="46662"/>
                    <a:pt x="5150" y="46662"/>
                  </a:cubicBezTo>
                  <a:cubicBezTo>
                    <a:pt x="7983" y="46662"/>
                    <a:pt x="10301" y="44344"/>
                    <a:pt x="10301" y="41512"/>
                  </a:cubicBezTo>
                  <a:lnTo>
                    <a:pt x="10301" y="16481"/>
                  </a:lnTo>
                  <a:cubicBezTo>
                    <a:pt x="10301" y="13082"/>
                    <a:pt x="13082" y="10301"/>
                    <a:pt x="16481" y="10301"/>
                  </a:cubicBezTo>
                  <a:lnTo>
                    <a:pt x="126132" y="10301"/>
                  </a:lnTo>
                  <a:cubicBezTo>
                    <a:pt x="129531" y="10301"/>
                    <a:pt x="132312" y="13082"/>
                    <a:pt x="132312" y="16481"/>
                  </a:cubicBezTo>
                  <a:lnTo>
                    <a:pt x="132312" y="46096"/>
                  </a:lnTo>
                  <a:cubicBezTo>
                    <a:pt x="132312" y="52431"/>
                    <a:pt x="137462" y="57581"/>
                    <a:pt x="143797" y="57581"/>
                  </a:cubicBezTo>
                  <a:lnTo>
                    <a:pt x="294033" y="57581"/>
                  </a:lnTo>
                  <a:cubicBezTo>
                    <a:pt x="297432" y="57581"/>
                    <a:pt x="300213" y="60362"/>
                    <a:pt x="300213" y="63761"/>
                  </a:cubicBezTo>
                  <a:lnTo>
                    <a:pt x="300213" y="210906"/>
                  </a:lnTo>
                  <a:cubicBezTo>
                    <a:pt x="300213" y="214305"/>
                    <a:pt x="297432" y="217087"/>
                    <a:pt x="294033" y="217087"/>
                  </a:cubicBezTo>
                  <a:lnTo>
                    <a:pt x="257053" y="217087"/>
                  </a:lnTo>
                  <a:cubicBezTo>
                    <a:pt x="254220" y="217087"/>
                    <a:pt x="251903" y="219404"/>
                    <a:pt x="251903" y="222237"/>
                  </a:cubicBezTo>
                  <a:cubicBezTo>
                    <a:pt x="251903" y="225070"/>
                    <a:pt x="254220" y="227387"/>
                    <a:pt x="257053" y="227387"/>
                  </a:cubicBezTo>
                  <a:lnTo>
                    <a:pt x="294033" y="227387"/>
                  </a:lnTo>
                  <a:cubicBezTo>
                    <a:pt x="303097" y="227387"/>
                    <a:pt x="310514" y="220022"/>
                    <a:pt x="310514" y="210906"/>
                  </a:cubicBezTo>
                  <a:lnTo>
                    <a:pt x="310514" y="63761"/>
                  </a:lnTo>
                  <a:cubicBezTo>
                    <a:pt x="310514" y="54645"/>
                    <a:pt x="303097" y="47280"/>
                    <a:pt x="294033" y="4728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47" name="Gráfico 162">
            <a:extLst>
              <a:ext uri="{FF2B5EF4-FFF2-40B4-BE49-F238E27FC236}">
                <a16:creationId xmlns:a16="http://schemas.microsoft.com/office/drawing/2014/main" id="{C9B2C9AD-1656-4532-A842-A5C8CB0CBA8F}"/>
              </a:ext>
            </a:extLst>
          </p:cNvPr>
          <p:cNvGrpSpPr/>
          <p:nvPr/>
        </p:nvGrpSpPr>
        <p:grpSpPr>
          <a:xfrm>
            <a:off x="3019924" y="4865720"/>
            <a:ext cx="378034" cy="280899"/>
            <a:chOff x="3019924" y="4865720"/>
            <a:chExt cx="378034" cy="280899"/>
          </a:xfrm>
          <a:solidFill>
            <a:srgbClr val="6785C1"/>
          </a:solidFill>
        </p:grpSpPr>
        <p:sp>
          <p:nvSpPr>
            <p:cNvPr id="148" name="Forma libre: forma 147">
              <a:extLst>
                <a:ext uri="{FF2B5EF4-FFF2-40B4-BE49-F238E27FC236}">
                  <a16:creationId xmlns:a16="http://schemas.microsoft.com/office/drawing/2014/main" id="{D93D54F2-759F-4343-9860-0CA39B8DC2DE}"/>
                </a:ext>
              </a:extLst>
            </p:cNvPr>
            <p:cNvSpPr/>
            <p:nvPr/>
          </p:nvSpPr>
          <p:spPr>
            <a:xfrm>
              <a:off x="3019924" y="4865720"/>
              <a:ext cx="378034" cy="267868"/>
            </a:xfrm>
            <a:custGeom>
              <a:avLst/>
              <a:gdLst>
                <a:gd name="connsiteX0" fmla="*/ 359030 w 378034"/>
                <a:gd name="connsiteY0" fmla="*/ 51761 h 267868"/>
                <a:gd name="connsiteX1" fmla="*/ 174957 w 378034"/>
                <a:gd name="connsiteY1" fmla="*/ 51761 h 267868"/>
                <a:gd name="connsiteX2" fmla="*/ 172382 w 378034"/>
                <a:gd name="connsiteY2" fmla="*/ 50010 h 267868"/>
                <a:gd name="connsiteX3" fmla="*/ 172382 w 378034"/>
                <a:gd name="connsiteY3" fmla="*/ 17563 h 267868"/>
                <a:gd name="connsiteX4" fmla="*/ 153377 w 378034"/>
                <a:gd name="connsiteY4" fmla="*/ 0 h 267868"/>
                <a:gd name="connsiteX5" fmla="*/ 19005 w 378034"/>
                <a:gd name="connsiteY5" fmla="*/ 0 h 267868"/>
                <a:gd name="connsiteX6" fmla="*/ 0 w 378034"/>
                <a:gd name="connsiteY6" fmla="*/ 17563 h 267868"/>
                <a:gd name="connsiteX7" fmla="*/ 0 w 378034"/>
                <a:gd name="connsiteY7" fmla="*/ 250255 h 267868"/>
                <a:gd name="connsiteX8" fmla="*/ 19005 w 378034"/>
                <a:gd name="connsiteY8" fmla="*/ 267818 h 267868"/>
                <a:gd name="connsiteX9" fmla="*/ 158785 w 378034"/>
                <a:gd name="connsiteY9" fmla="*/ 267818 h 267868"/>
                <a:gd name="connsiteX10" fmla="*/ 163935 w 378034"/>
                <a:gd name="connsiteY10" fmla="*/ 262667 h 267868"/>
                <a:gd name="connsiteX11" fmla="*/ 158785 w 378034"/>
                <a:gd name="connsiteY11" fmla="*/ 257517 h 267868"/>
                <a:gd name="connsiteX12" fmla="*/ 19005 w 378034"/>
                <a:gd name="connsiteY12" fmla="*/ 257517 h 267868"/>
                <a:gd name="connsiteX13" fmla="*/ 10301 w 378034"/>
                <a:gd name="connsiteY13" fmla="*/ 250255 h 267868"/>
                <a:gd name="connsiteX14" fmla="*/ 10301 w 378034"/>
                <a:gd name="connsiteY14" fmla="*/ 96929 h 267868"/>
                <a:gd name="connsiteX15" fmla="*/ 283577 w 378034"/>
                <a:gd name="connsiteY15" fmla="*/ 96929 h 267868"/>
                <a:gd name="connsiteX16" fmla="*/ 288728 w 378034"/>
                <a:gd name="connsiteY16" fmla="*/ 91779 h 267868"/>
                <a:gd name="connsiteX17" fmla="*/ 283577 w 378034"/>
                <a:gd name="connsiteY17" fmla="*/ 86629 h 267868"/>
                <a:gd name="connsiteX18" fmla="*/ 10301 w 378034"/>
                <a:gd name="connsiteY18" fmla="*/ 86629 h 267868"/>
                <a:gd name="connsiteX19" fmla="*/ 10301 w 378034"/>
                <a:gd name="connsiteY19" fmla="*/ 17614 h 267868"/>
                <a:gd name="connsiteX20" fmla="*/ 19005 w 378034"/>
                <a:gd name="connsiteY20" fmla="*/ 10352 h 267868"/>
                <a:gd name="connsiteX21" fmla="*/ 153377 w 378034"/>
                <a:gd name="connsiteY21" fmla="*/ 10352 h 267868"/>
                <a:gd name="connsiteX22" fmla="*/ 162081 w 378034"/>
                <a:gd name="connsiteY22" fmla="*/ 17614 h 267868"/>
                <a:gd name="connsiteX23" fmla="*/ 162081 w 378034"/>
                <a:gd name="connsiteY23" fmla="*/ 50061 h 267868"/>
                <a:gd name="connsiteX24" fmla="*/ 174957 w 378034"/>
                <a:gd name="connsiteY24" fmla="*/ 62113 h 267868"/>
                <a:gd name="connsiteX25" fmla="*/ 359030 w 378034"/>
                <a:gd name="connsiteY25" fmla="*/ 62113 h 267868"/>
                <a:gd name="connsiteX26" fmla="*/ 367734 w 378034"/>
                <a:gd name="connsiteY26" fmla="*/ 69375 h 267868"/>
                <a:gd name="connsiteX27" fmla="*/ 367734 w 378034"/>
                <a:gd name="connsiteY27" fmla="*/ 250306 h 267868"/>
                <a:gd name="connsiteX28" fmla="*/ 359030 w 378034"/>
                <a:gd name="connsiteY28" fmla="*/ 257568 h 267868"/>
                <a:gd name="connsiteX29" fmla="*/ 331321 w 378034"/>
                <a:gd name="connsiteY29" fmla="*/ 257568 h 267868"/>
                <a:gd name="connsiteX30" fmla="*/ 326171 w 378034"/>
                <a:gd name="connsiteY30" fmla="*/ 262718 h 267868"/>
                <a:gd name="connsiteX31" fmla="*/ 331321 w 378034"/>
                <a:gd name="connsiteY31" fmla="*/ 267869 h 267868"/>
                <a:gd name="connsiteX32" fmla="*/ 359030 w 378034"/>
                <a:gd name="connsiteY32" fmla="*/ 267869 h 267868"/>
                <a:gd name="connsiteX33" fmla="*/ 378034 w 378034"/>
                <a:gd name="connsiteY33" fmla="*/ 250306 h 267868"/>
                <a:gd name="connsiteX34" fmla="*/ 378034 w 378034"/>
                <a:gd name="connsiteY34" fmla="*/ 69375 h 267868"/>
                <a:gd name="connsiteX35" fmla="*/ 359030 w 378034"/>
                <a:gd name="connsiteY35" fmla="*/ 51761 h 26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8034" h="267868">
                  <a:moveTo>
                    <a:pt x="359030" y="51761"/>
                  </a:moveTo>
                  <a:lnTo>
                    <a:pt x="174957" y="51761"/>
                  </a:lnTo>
                  <a:cubicBezTo>
                    <a:pt x="173412" y="51761"/>
                    <a:pt x="172382" y="50834"/>
                    <a:pt x="172382" y="50010"/>
                  </a:cubicBezTo>
                  <a:lnTo>
                    <a:pt x="172382" y="17563"/>
                  </a:lnTo>
                  <a:cubicBezTo>
                    <a:pt x="172382" y="7880"/>
                    <a:pt x="163832" y="0"/>
                    <a:pt x="153377" y="0"/>
                  </a:cubicBezTo>
                  <a:lnTo>
                    <a:pt x="19005" y="0"/>
                  </a:lnTo>
                  <a:cubicBezTo>
                    <a:pt x="8498" y="0"/>
                    <a:pt x="0" y="7880"/>
                    <a:pt x="0" y="17563"/>
                  </a:cubicBezTo>
                  <a:lnTo>
                    <a:pt x="0" y="250255"/>
                  </a:lnTo>
                  <a:cubicBezTo>
                    <a:pt x="0" y="259937"/>
                    <a:pt x="8550" y="267818"/>
                    <a:pt x="19005" y="267818"/>
                  </a:cubicBezTo>
                  <a:lnTo>
                    <a:pt x="158785" y="267818"/>
                  </a:lnTo>
                  <a:cubicBezTo>
                    <a:pt x="161618" y="267818"/>
                    <a:pt x="163935" y="265500"/>
                    <a:pt x="163935" y="262667"/>
                  </a:cubicBezTo>
                  <a:cubicBezTo>
                    <a:pt x="163935" y="259834"/>
                    <a:pt x="161618" y="257517"/>
                    <a:pt x="158785" y="257517"/>
                  </a:cubicBezTo>
                  <a:lnTo>
                    <a:pt x="19005" y="257517"/>
                  </a:lnTo>
                  <a:cubicBezTo>
                    <a:pt x="14215" y="257517"/>
                    <a:pt x="10301" y="254272"/>
                    <a:pt x="10301" y="250255"/>
                  </a:cubicBezTo>
                  <a:lnTo>
                    <a:pt x="10301" y="96929"/>
                  </a:lnTo>
                  <a:lnTo>
                    <a:pt x="283577" y="96929"/>
                  </a:lnTo>
                  <a:cubicBezTo>
                    <a:pt x="286410" y="96929"/>
                    <a:pt x="288728" y="94612"/>
                    <a:pt x="288728" y="91779"/>
                  </a:cubicBezTo>
                  <a:cubicBezTo>
                    <a:pt x="288728" y="88946"/>
                    <a:pt x="286410" y="86629"/>
                    <a:pt x="283577" y="86629"/>
                  </a:cubicBezTo>
                  <a:lnTo>
                    <a:pt x="10301" y="86629"/>
                  </a:lnTo>
                  <a:lnTo>
                    <a:pt x="10301" y="17614"/>
                  </a:lnTo>
                  <a:cubicBezTo>
                    <a:pt x="10301" y="13597"/>
                    <a:pt x="14215" y="10352"/>
                    <a:pt x="19005" y="10352"/>
                  </a:cubicBezTo>
                  <a:lnTo>
                    <a:pt x="153377" y="10352"/>
                  </a:lnTo>
                  <a:cubicBezTo>
                    <a:pt x="158167" y="10352"/>
                    <a:pt x="162081" y="13597"/>
                    <a:pt x="162081" y="17614"/>
                  </a:cubicBezTo>
                  <a:lnTo>
                    <a:pt x="162081" y="50061"/>
                  </a:lnTo>
                  <a:cubicBezTo>
                    <a:pt x="162081" y="56705"/>
                    <a:pt x="167849" y="62113"/>
                    <a:pt x="174957" y="62113"/>
                  </a:cubicBezTo>
                  <a:lnTo>
                    <a:pt x="359030" y="62113"/>
                  </a:lnTo>
                  <a:cubicBezTo>
                    <a:pt x="363820" y="62113"/>
                    <a:pt x="367734" y="65358"/>
                    <a:pt x="367734" y="69375"/>
                  </a:cubicBezTo>
                  <a:lnTo>
                    <a:pt x="367734" y="250306"/>
                  </a:lnTo>
                  <a:cubicBezTo>
                    <a:pt x="367734" y="254323"/>
                    <a:pt x="363820" y="257568"/>
                    <a:pt x="359030" y="257568"/>
                  </a:cubicBezTo>
                  <a:lnTo>
                    <a:pt x="331321" y="257568"/>
                  </a:lnTo>
                  <a:cubicBezTo>
                    <a:pt x="328488" y="257568"/>
                    <a:pt x="326171" y="259886"/>
                    <a:pt x="326171" y="262718"/>
                  </a:cubicBezTo>
                  <a:cubicBezTo>
                    <a:pt x="326171" y="265551"/>
                    <a:pt x="328488" y="267869"/>
                    <a:pt x="331321" y="267869"/>
                  </a:cubicBezTo>
                  <a:lnTo>
                    <a:pt x="359030" y="267869"/>
                  </a:lnTo>
                  <a:cubicBezTo>
                    <a:pt x="369536" y="267869"/>
                    <a:pt x="378034" y="259989"/>
                    <a:pt x="378034" y="250306"/>
                  </a:cubicBezTo>
                  <a:lnTo>
                    <a:pt x="378034" y="69375"/>
                  </a:lnTo>
                  <a:cubicBezTo>
                    <a:pt x="378034" y="59641"/>
                    <a:pt x="369536" y="51761"/>
                    <a:pt x="359030" y="51761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orma libre: forma 148">
              <a:extLst>
                <a:ext uri="{FF2B5EF4-FFF2-40B4-BE49-F238E27FC236}">
                  <a16:creationId xmlns:a16="http://schemas.microsoft.com/office/drawing/2014/main" id="{F1B4779C-0E59-4803-9FDA-C8F6E51AE25E}"/>
                </a:ext>
              </a:extLst>
            </p:cNvPr>
            <p:cNvSpPr/>
            <p:nvPr/>
          </p:nvSpPr>
          <p:spPr>
            <a:xfrm>
              <a:off x="3167120" y="4979182"/>
              <a:ext cx="167553" cy="167437"/>
            </a:xfrm>
            <a:custGeom>
              <a:avLst/>
              <a:gdLst>
                <a:gd name="connsiteX0" fmla="*/ 128707 w 167553"/>
                <a:gd name="connsiteY0" fmla="*/ 121290 h 167437"/>
                <a:gd name="connsiteX1" fmla="*/ 146681 w 167553"/>
                <a:gd name="connsiteY1" fmla="*/ 73341 h 167437"/>
                <a:gd name="connsiteX2" fmla="*/ 73341 w 167553"/>
                <a:gd name="connsiteY2" fmla="*/ 0 h 167437"/>
                <a:gd name="connsiteX3" fmla="*/ 0 w 167553"/>
                <a:gd name="connsiteY3" fmla="*/ 73341 h 167437"/>
                <a:gd name="connsiteX4" fmla="*/ 412 w 167553"/>
                <a:gd name="connsiteY4" fmla="*/ 81015 h 167437"/>
                <a:gd name="connsiteX5" fmla="*/ 927 w 167553"/>
                <a:gd name="connsiteY5" fmla="*/ 84517 h 167437"/>
                <a:gd name="connsiteX6" fmla="*/ 1597 w 167553"/>
                <a:gd name="connsiteY6" fmla="*/ 88483 h 167437"/>
                <a:gd name="connsiteX7" fmla="*/ 2575 w 167553"/>
                <a:gd name="connsiteY7" fmla="*/ 92397 h 167437"/>
                <a:gd name="connsiteX8" fmla="*/ 3502 w 167553"/>
                <a:gd name="connsiteY8" fmla="*/ 95796 h 167437"/>
                <a:gd name="connsiteX9" fmla="*/ 4893 w 167553"/>
                <a:gd name="connsiteY9" fmla="*/ 99556 h 167437"/>
                <a:gd name="connsiteX10" fmla="*/ 6180 w 167553"/>
                <a:gd name="connsiteY10" fmla="*/ 102801 h 167437"/>
                <a:gd name="connsiteX11" fmla="*/ 6747 w 167553"/>
                <a:gd name="connsiteY11" fmla="*/ 104191 h 167437"/>
                <a:gd name="connsiteX12" fmla="*/ 7056 w 167553"/>
                <a:gd name="connsiteY12" fmla="*/ 104655 h 167437"/>
                <a:gd name="connsiteX13" fmla="*/ 41872 w 167553"/>
                <a:gd name="connsiteY13" fmla="*/ 139523 h 167437"/>
                <a:gd name="connsiteX14" fmla="*/ 42336 w 167553"/>
                <a:gd name="connsiteY14" fmla="*/ 139883 h 167437"/>
                <a:gd name="connsiteX15" fmla="*/ 43778 w 167553"/>
                <a:gd name="connsiteY15" fmla="*/ 140450 h 167437"/>
                <a:gd name="connsiteX16" fmla="*/ 47074 w 167553"/>
                <a:gd name="connsiteY16" fmla="*/ 141789 h 167437"/>
                <a:gd name="connsiteX17" fmla="*/ 50782 w 167553"/>
                <a:gd name="connsiteY17" fmla="*/ 143128 h 167437"/>
                <a:gd name="connsiteX18" fmla="*/ 54284 w 167553"/>
                <a:gd name="connsiteY18" fmla="*/ 144106 h 167437"/>
                <a:gd name="connsiteX19" fmla="*/ 58044 w 167553"/>
                <a:gd name="connsiteY19" fmla="*/ 145085 h 167437"/>
                <a:gd name="connsiteX20" fmla="*/ 62216 w 167553"/>
                <a:gd name="connsiteY20" fmla="*/ 145754 h 167437"/>
                <a:gd name="connsiteX21" fmla="*/ 65564 w 167553"/>
                <a:gd name="connsiteY21" fmla="*/ 146270 h 167437"/>
                <a:gd name="connsiteX22" fmla="*/ 73289 w 167553"/>
                <a:gd name="connsiteY22" fmla="*/ 146681 h 167437"/>
                <a:gd name="connsiteX23" fmla="*/ 121393 w 167553"/>
                <a:gd name="connsiteY23" fmla="*/ 128604 h 167437"/>
                <a:gd name="connsiteX24" fmla="*/ 158733 w 167553"/>
                <a:gd name="connsiteY24" fmla="*/ 165944 h 167437"/>
                <a:gd name="connsiteX25" fmla="*/ 162390 w 167553"/>
                <a:gd name="connsiteY25" fmla="*/ 167437 h 167437"/>
                <a:gd name="connsiteX26" fmla="*/ 166047 w 167553"/>
                <a:gd name="connsiteY26" fmla="*/ 165944 h 167437"/>
                <a:gd name="connsiteX27" fmla="*/ 166047 w 167553"/>
                <a:gd name="connsiteY27" fmla="*/ 158682 h 167437"/>
                <a:gd name="connsiteX28" fmla="*/ 128707 w 167553"/>
                <a:gd name="connsiteY28" fmla="*/ 121290 h 167437"/>
                <a:gd name="connsiteX29" fmla="*/ 66697 w 167553"/>
                <a:gd name="connsiteY29" fmla="*/ 136020 h 167437"/>
                <a:gd name="connsiteX30" fmla="*/ 63658 w 167553"/>
                <a:gd name="connsiteY30" fmla="*/ 135557 h 167437"/>
                <a:gd name="connsiteX31" fmla="*/ 60311 w 167553"/>
                <a:gd name="connsiteY31" fmla="*/ 134990 h 167437"/>
                <a:gd name="connsiteX32" fmla="*/ 56860 w 167553"/>
                <a:gd name="connsiteY32" fmla="*/ 134115 h 167437"/>
                <a:gd name="connsiteX33" fmla="*/ 54079 w 167553"/>
                <a:gd name="connsiteY33" fmla="*/ 133342 h 167437"/>
                <a:gd name="connsiteX34" fmla="*/ 50679 w 167553"/>
                <a:gd name="connsiteY34" fmla="*/ 132106 h 167437"/>
                <a:gd name="connsiteX35" fmla="*/ 48053 w 167553"/>
                <a:gd name="connsiteY35" fmla="*/ 131076 h 167437"/>
                <a:gd name="connsiteX36" fmla="*/ 15657 w 167553"/>
                <a:gd name="connsiteY36" fmla="*/ 98680 h 167437"/>
                <a:gd name="connsiteX37" fmla="*/ 14576 w 167553"/>
                <a:gd name="connsiteY37" fmla="*/ 95951 h 167437"/>
                <a:gd name="connsiteX38" fmla="*/ 13339 w 167553"/>
                <a:gd name="connsiteY38" fmla="*/ 92654 h 167437"/>
                <a:gd name="connsiteX39" fmla="*/ 12567 w 167553"/>
                <a:gd name="connsiteY39" fmla="*/ 89873 h 167437"/>
                <a:gd name="connsiteX40" fmla="*/ 11691 w 167553"/>
                <a:gd name="connsiteY40" fmla="*/ 86423 h 167437"/>
                <a:gd name="connsiteX41" fmla="*/ 11176 w 167553"/>
                <a:gd name="connsiteY41" fmla="*/ 83126 h 167437"/>
                <a:gd name="connsiteX42" fmla="*/ 10713 w 167553"/>
                <a:gd name="connsiteY42" fmla="*/ 80036 h 167437"/>
                <a:gd name="connsiteX43" fmla="*/ 10352 w 167553"/>
                <a:gd name="connsiteY43" fmla="*/ 73444 h 167437"/>
                <a:gd name="connsiteX44" fmla="*/ 73392 w 167553"/>
                <a:gd name="connsiteY44" fmla="*/ 10404 h 167437"/>
                <a:gd name="connsiteX45" fmla="*/ 136432 w 167553"/>
                <a:gd name="connsiteY45" fmla="*/ 73444 h 167437"/>
                <a:gd name="connsiteX46" fmla="*/ 73392 w 167553"/>
                <a:gd name="connsiteY46" fmla="*/ 136484 h 167437"/>
                <a:gd name="connsiteX47" fmla="*/ 66697 w 167553"/>
                <a:gd name="connsiteY47" fmla="*/ 136020 h 16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7553" h="167437">
                  <a:moveTo>
                    <a:pt x="128707" y="121290"/>
                  </a:moveTo>
                  <a:cubicBezTo>
                    <a:pt x="139883" y="108414"/>
                    <a:pt x="146681" y="91676"/>
                    <a:pt x="146681" y="73341"/>
                  </a:cubicBezTo>
                  <a:cubicBezTo>
                    <a:pt x="146681" y="32911"/>
                    <a:pt x="113771" y="0"/>
                    <a:pt x="73341" y="0"/>
                  </a:cubicBezTo>
                  <a:cubicBezTo>
                    <a:pt x="32911" y="0"/>
                    <a:pt x="0" y="32911"/>
                    <a:pt x="0" y="73341"/>
                  </a:cubicBezTo>
                  <a:cubicBezTo>
                    <a:pt x="0" y="75916"/>
                    <a:pt x="155" y="78491"/>
                    <a:pt x="412" y="81015"/>
                  </a:cubicBezTo>
                  <a:cubicBezTo>
                    <a:pt x="515" y="82199"/>
                    <a:pt x="773" y="83332"/>
                    <a:pt x="927" y="84517"/>
                  </a:cubicBezTo>
                  <a:cubicBezTo>
                    <a:pt x="1133" y="85856"/>
                    <a:pt x="1288" y="87195"/>
                    <a:pt x="1597" y="88483"/>
                  </a:cubicBezTo>
                  <a:cubicBezTo>
                    <a:pt x="1854" y="89770"/>
                    <a:pt x="2266" y="91058"/>
                    <a:pt x="2575" y="92397"/>
                  </a:cubicBezTo>
                  <a:cubicBezTo>
                    <a:pt x="2884" y="93530"/>
                    <a:pt x="3142" y="94663"/>
                    <a:pt x="3502" y="95796"/>
                  </a:cubicBezTo>
                  <a:cubicBezTo>
                    <a:pt x="3914" y="97084"/>
                    <a:pt x="4429" y="98320"/>
                    <a:pt x="4893" y="99556"/>
                  </a:cubicBezTo>
                  <a:cubicBezTo>
                    <a:pt x="5305" y="100637"/>
                    <a:pt x="5717" y="101771"/>
                    <a:pt x="6180" y="102801"/>
                  </a:cubicBezTo>
                  <a:cubicBezTo>
                    <a:pt x="6386" y="103264"/>
                    <a:pt x="6541" y="103728"/>
                    <a:pt x="6747" y="104191"/>
                  </a:cubicBezTo>
                  <a:cubicBezTo>
                    <a:pt x="6850" y="104346"/>
                    <a:pt x="6953" y="104500"/>
                    <a:pt x="7056" y="104655"/>
                  </a:cubicBezTo>
                  <a:cubicBezTo>
                    <a:pt x="14318" y="119900"/>
                    <a:pt x="26627" y="132261"/>
                    <a:pt x="41872" y="139523"/>
                  </a:cubicBezTo>
                  <a:cubicBezTo>
                    <a:pt x="42027" y="139625"/>
                    <a:pt x="42130" y="139780"/>
                    <a:pt x="42336" y="139883"/>
                  </a:cubicBezTo>
                  <a:cubicBezTo>
                    <a:pt x="42799" y="140089"/>
                    <a:pt x="43314" y="140244"/>
                    <a:pt x="43778" y="140450"/>
                  </a:cubicBezTo>
                  <a:cubicBezTo>
                    <a:pt x="44860" y="140913"/>
                    <a:pt x="45992" y="141377"/>
                    <a:pt x="47074" y="141789"/>
                  </a:cubicBezTo>
                  <a:cubicBezTo>
                    <a:pt x="48310" y="142252"/>
                    <a:pt x="49546" y="142767"/>
                    <a:pt x="50782" y="143128"/>
                  </a:cubicBezTo>
                  <a:cubicBezTo>
                    <a:pt x="51915" y="143488"/>
                    <a:pt x="53151" y="143797"/>
                    <a:pt x="54284" y="144106"/>
                  </a:cubicBezTo>
                  <a:cubicBezTo>
                    <a:pt x="55521" y="144467"/>
                    <a:pt x="56757" y="144827"/>
                    <a:pt x="58044" y="145085"/>
                  </a:cubicBezTo>
                  <a:cubicBezTo>
                    <a:pt x="59384" y="145394"/>
                    <a:pt x="60825" y="145548"/>
                    <a:pt x="62216" y="145754"/>
                  </a:cubicBezTo>
                  <a:cubicBezTo>
                    <a:pt x="63349" y="145909"/>
                    <a:pt x="64431" y="146167"/>
                    <a:pt x="65564" y="146270"/>
                  </a:cubicBezTo>
                  <a:cubicBezTo>
                    <a:pt x="68088" y="146527"/>
                    <a:pt x="70663" y="146681"/>
                    <a:pt x="73289" y="146681"/>
                  </a:cubicBezTo>
                  <a:cubicBezTo>
                    <a:pt x="91676" y="146681"/>
                    <a:pt x="108466" y="139832"/>
                    <a:pt x="121393" y="128604"/>
                  </a:cubicBezTo>
                  <a:lnTo>
                    <a:pt x="158733" y="165944"/>
                  </a:lnTo>
                  <a:cubicBezTo>
                    <a:pt x="159763" y="166974"/>
                    <a:pt x="161051" y="167437"/>
                    <a:pt x="162390" y="167437"/>
                  </a:cubicBezTo>
                  <a:cubicBezTo>
                    <a:pt x="163729" y="167437"/>
                    <a:pt x="165017" y="166922"/>
                    <a:pt x="166047" y="165944"/>
                  </a:cubicBezTo>
                  <a:cubicBezTo>
                    <a:pt x="168055" y="163935"/>
                    <a:pt x="168055" y="160690"/>
                    <a:pt x="166047" y="158682"/>
                  </a:cubicBezTo>
                  <a:lnTo>
                    <a:pt x="128707" y="121290"/>
                  </a:lnTo>
                  <a:close/>
                  <a:moveTo>
                    <a:pt x="66697" y="136020"/>
                  </a:moveTo>
                  <a:cubicBezTo>
                    <a:pt x="65667" y="135917"/>
                    <a:pt x="64688" y="135711"/>
                    <a:pt x="63658" y="135557"/>
                  </a:cubicBezTo>
                  <a:cubicBezTo>
                    <a:pt x="62525" y="135402"/>
                    <a:pt x="61392" y="135248"/>
                    <a:pt x="60311" y="134990"/>
                  </a:cubicBezTo>
                  <a:cubicBezTo>
                    <a:pt x="59126" y="134733"/>
                    <a:pt x="57993" y="134424"/>
                    <a:pt x="56860" y="134115"/>
                  </a:cubicBezTo>
                  <a:cubicBezTo>
                    <a:pt x="55933" y="133857"/>
                    <a:pt x="55006" y="133651"/>
                    <a:pt x="54079" y="133342"/>
                  </a:cubicBezTo>
                  <a:cubicBezTo>
                    <a:pt x="52894" y="132982"/>
                    <a:pt x="51812" y="132518"/>
                    <a:pt x="50679" y="132106"/>
                  </a:cubicBezTo>
                  <a:cubicBezTo>
                    <a:pt x="49804" y="131746"/>
                    <a:pt x="48928" y="131437"/>
                    <a:pt x="48053" y="131076"/>
                  </a:cubicBezTo>
                  <a:cubicBezTo>
                    <a:pt x="33632" y="124741"/>
                    <a:pt x="21992" y="113101"/>
                    <a:pt x="15657" y="98680"/>
                  </a:cubicBezTo>
                  <a:cubicBezTo>
                    <a:pt x="15245" y="97753"/>
                    <a:pt x="14936" y="96878"/>
                    <a:pt x="14576" y="95951"/>
                  </a:cubicBezTo>
                  <a:cubicBezTo>
                    <a:pt x="14163" y="94869"/>
                    <a:pt x="13700" y="93736"/>
                    <a:pt x="13339" y="92654"/>
                  </a:cubicBezTo>
                  <a:cubicBezTo>
                    <a:pt x="13030" y="91727"/>
                    <a:pt x="12824" y="90800"/>
                    <a:pt x="12567" y="89873"/>
                  </a:cubicBezTo>
                  <a:cubicBezTo>
                    <a:pt x="12258" y="88740"/>
                    <a:pt x="11949" y="87607"/>
                    <a:pt x="11691" y="86423"/>
                  </a:cubicBezTo>
                  <a:cubicBezTo>
                    <a:pt x="11485" y="85341"/>
                    <a:pt x="11331" y="84208"/>
                    <a:pt x="11176" y="83126"/>
                  </a:cubicBezTo>
                  <a:cubicBezTo>
                    <a:pt x="11022" y="82096"/>
                    <a:pt x="10816" y="81066"/>
                    <a:pt x="10713" y="80036"/>
                  </a:cubicBezTo>
                  <a:cubicBezTo>
                    <a:pt x="10507" y="77873"/>
                    <a:pt x="10352" y="75658"/>
                    <a:pt x="10352" y="73444"/>
                  </a:cubicBezTo>
                  <a:cubicBezTo>
                    <a:pt x="10352" y="38679"/>
                    <a:pt x="38628" y="10404"/>
                    <a:pt x="73392" y="10404"/>
                  </a:cubicBezTo>
                  <a:cubicBezTo>
                    <a:pt x="108157" y="10404"/>
                    <a:pt x="136432" y="38679"/>
                    <a:pt x="136432" y="73444"/>
                  </a:cubicBezTo>
                  <a:cubicBezTo>
                    <a:pt x="136432" y="108209"/>
                    <a:pt x="108157" y="136484"/>
                    <a:pt x="73392" y="136484"/>
                  </a:cubicBezTo>
                  <a:cubicBezTo>
                    <a:pt x="71126" y="136381"/>
                    <a:pt x="68911" y="136278"/>
                    <a:pt x="66697" y="13602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50" name="Forma libre: forma 149">
            <a:extLst>
              <a:ext uri="{FF2B5EF4-FFF2-40B4-BE49-F238E27FC236}">
                <a16:creationId xmlns:a16="http://schemas.microsoft.com/office/drawing/2014/main" id="{53E9CB41-0897-4B78-A02B-5D81D3B0916F}"/>
              </a:ext>
            </a:extLst>
          </p:cNvPr>
          <p:cNvSpPr/>
          <p:nvPr/>
        </p:nvSpPr>
        <p:spPr>
          <a:xfrm>
            <a:off x="1397900" y="2306903"/>
            <a:ext cx="63253" cy="63223"/>
          </a:xfrm>
          <a:custGeom>
            <a:avLst/>
            <a:gdLst>
              <a:gd name="connsiteX0" fmla="*/ 31652 w 63253"/>
              <a:gd name="connsiteY0" fmla="*/ 63223 h 63223"/>
              <a:gd name="connsiteX1" fmla="*/ 30416 w 63253"/>
              <a:gd name="connsiteY1" fmla="*/ 63223 h 63223"/>
              <a:gd name="connsiteX2" fmla="*/ 8424 w 63253"/>
              <a:gd name="connsiteY2" fmla="*/ 53129 h 63223"/>
              <a:gd name="connsiteX3" fmla="*/ 29 w 63253"/>
              <a:gd name="connsiteY3" fmla="*/ 30416 h 63223"/>
              <a:gd name="connsiteX4" fmla="*/ 10124 w 63253"/>
              <a:gd name="connsiteY4" fmla="*/ 8424 h 63223"/>
              <a:gd name="connsiteX5" fmla="*/ 54829 w 63253"/>
              <a:gd name="connsiteY5" fmla="*/ 10123 h 63223"/>
              <a:gd name="connsiteX6" fmla="*/ 63224 w 63253"/>
              <a:gd name="connsiteY6" fmla="*/ 32836 h 63223"/>
              <a:gd name="connsiteX7" fmla="*/ 53129 w 63253"/>
              <a:gd name="connsiteY7" fmla="*/ 54828 h 63223"/>
              <a:gd name="connsiteX8" fmla="*/ 53129 w 63253"/>
              <a:gd name="connsiteY8" fmla="*/ 54828 h 63223"/>
              <a:gd name="connsiteX9" fmla="*/ 31652 w 63253"/>
              <a:gd name="connsiteY9" fmla="*/ 63223 h 63223"/>
              <a:gd name="connsiteX10" fmla="*/ 31601 w 63253"/>
              <a:gd name="connsiteY10" fmla="*/ 10226 h 63223"/>
              <a:gd name="connsiteX11" fmla="*/ 17077 w 63253"/>
              <a:gd name="connsiteY11" fmla="*/ 15892 h 63223"/>
              <a:gd name="connsiteX12" fmla="*/ 10278 w 63253"/>
              <a:gd name="connsiteY12" fmla="*/ 30725 h 63223"/>
              <a:gd name="connsiteX13" fmla="*/ 15944 w 63253"/>
              <a:gd name="connsiteY13" fmla="*/ 46021 h 63223"/>
              <a:gd name="connsiteX14" fmla="*/ 30777 w 63253"/>
              <a:gd name="connsiteY14" fmla="*/ 52820 h 63223"/>
              <a:gd name="connsiteX15" fmla="*/ 46073 w 63253"/>
              <a:gd name="connsiteY15" fmla="*/ 47154 h 63223"/>
              <a:gd name="connsiteX16" fmla="*/ 46073 w 63253"/>
              <a:gd name="connsiteY16" fmla="*/ 47154 h 63223"/>
              <a:gd name="connsiteX17" fmla="*/ 47206 w 63253"/>
              <a:gd name="connsiteY17" fmla="*/ 16973 h 63223"/>
              <a:gd name="connsiteX18" fmla="*/ 31601 w 63253"/>
              <a:gd name="connsiteY18" fmla="*/ 10226 h 63223"/>
              <a:gd name="connsiteX19" fmla="*/ 49627 w 63253"/>
              <a:gd name="connsiteY19" fmla="*/ 51017 h 63223"/>
              <a:gd name="connsiteX20" fmla="*/ 49627 w 63253"/>
              <a:gd name="connsiteY20" fmla="*/ 51017 h 63223"/>
              <a:gd name="connsiteX21" fmla="*/ 49627 w 63253"/>
              <a:gd name="connsiteY21" fmla="*/ 51017 h 6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253" h="63223">
                <a:moveTo>
                  <a:pt x="31652" y="63223"/>
                </a:moveTo>
                <a:cubicBezTo>
                  <a:pt x="31240" y="63223"/>
                  <a:pt x="30828" y="63223"/>
                  <a:pt x="30416" y="63223"/>
                </a:cubicBezTo>
                <a:cubicBezTo>
                  <a:pt x="21970" y="62914"/>
                  <a:pt x="14141" y="59309"/>
                  <a:pt x="8424" y="53129"/>
                </a:cubicBezTo>
                <a:cubicBezTo>
                  <a:pt x="2656" y="46948"/>
                  <a:pt x="-331" y="38862"/>
                  <a:pt x="29" y="30416"/>
                </a:cubicBezTo>
                <a:cubicBezTo>
                  <a:pt x="338" y="21969"/>
                  <a:pt x="3943" y="14141"/>
                  <a:pt x="10124" y="8424"/>
                </a:cubicBezTo>
                <a:cubicBezTo>
                  <a:pt x="22897" y="-3422"/>
                  <a:pt x="42983" y="-2701"/>
                  <a:pt x="54829" y="10123"/>
                </a:cubicBezTo>
                <a:cubicBezTo>
                  <a:pt x="60597" y="16304"/>
                  <a:pt x="63584" y="24390"/>
                  <a:pt x="63224" y="32836"/>
                </a:cubicBezTo>
                <a:cubicBezTo>
                  <a:pt x="62863" y="41283"/>
                  <a:pt x="59310" y="49111"/>
                  <a:pt x="53129" y="54828"/>
                </a:cubicBezTo>
                <a:lnTo>
                  <a:pt x="53129" y="54828"/>
                </a:lnTo>
                <a:cubicBezTo>
                  <a:pt x="47258" y="60288"/>
                  <a:pt x="39635" y="63223"/>
                  <a:pt x="31652" y="63223"/>
                </a:cubicBezTo>
                <a:close/>
                <a:moveTo>
                  <a:pt x="31601" y="10226"/>
                </a:moveTo>
                <a:cubicBezTo>
                  <a:pt x="26399" y="10226"/>
                  <a:pt x="21197" y="12080"/>
                  <a:pt x="17077" y="15892"/>
                </a:cubicBezTo>
                <a:cubicBezTo>
                  <a:pt x="12905" y="19754"/>
                  <a:pt x="10484" y="25059"/>
                  <a:pt x="10278" y="30725"/>
                </a:cubicBezTo>
                <a:cubicBezTo>
                  <a:pt x="10072" y="36442"/>
                  <a:pt x="12081" y="41849"/>
                  <a:pt x="15944" y="46021"/>
                </a:cubicBezTo>
                <a:cubicBezTo>
                  <a:pt x="19806" y="50193"/>
                  <a:pt x="25111" y="52614"/>
                  <a:pt x="30777" y="52820"/>
                </a:cubicBezTo>
                <a:cubicBezTo>
                  <a:pt x="36494" y="53026"/>
                  <a:pt x="41901" y="51017"/>
                  <a:pt x="46073" y="47154"/>
                </a:cubicBezTo>
                <a:lnTo>
                  <a:pt x="46073" y="47154"/>
                </a:lnTo>
                <a:cubicBezTo>
                  <a:pt x="54726" y="39171"/>
                  <a:pt x="55241" y="25626"/>
                  <a:pt x="47206" y="16973"/>
                </a:cubicBezTo>
                <a:cubicBezTo>
                  <a:pt x="43086" y="12544"/>
                  <a:pt x="37369" y="10226"/>
                  <a:pt x="31601" y="10226"/>
                </a:cubicBezTo>
                <a:close/>
                <a:moveTo>
                  <a:pt x="49627" y="51017"/>
                </a:moveTo>
                <a:lnTo>
                  <a:pt x="49627" y="51017"/>
                </a:lnTo>
                <a:lnTo>
                  <a:pt x="49627" y="51017"/>
                </a:lnTo>
                <a:close/>
              </a:path>
            </a:pathLst>
          </a:custGeom>
          <a:solidFill>
            <a:srgbClr val="6785C1"/>
          </a:solidFill>
          <a:ln w="513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151" name="Gráfico 162">
            <a:extLst>
              <a:ext uri="{FF2B5EF4-FFF2-40B4-BE49-F238E27FC236}">
                <a16:creationId xmlns:a16="http://schemas.microsoft.com/office/drawing/2014/main" id="{EA8192D8-2C1C-4485-83E8-11779825B2D9}"/>
              </a:ext>
            </a:extLst>
          </p:cNvPr>
          <p:cNvGrpSpPr/>
          <p:nvPr/>
        </p:nvGrpSpPr>
        <p:grpSpPr>
          <a:xfrm>
            <a:off x="1175108" y="2306828"/>
            <a:ext cx="377794" cy="378652"/>
            <a:chOff x="1175108" y="2306828"/>
            <a:chExt cx="377794" cy="378652"/>
          </a:xfrm>
          <a:solidFill>
            <a:srgbClr val="6785C1"/>
          </a:solidFill>
        </p:grpSpPr>
        <p:sp>
          <p:nvSpPr>
            <p:cNvPr id="152" name="Forma libre: forma 151">
              <a:extLst>
                <a:ext uri="{FF2B5EF4-FFF2-40B4-BE49-F238E27FC236}">
                  <a16:creationId xmlns:a16="http://schemas.microsoft.com/office/drawing/2014/main" id="{F9936C7B-217E-4AD5-AA65-4695B8953B69}"/>
                </a:ext>
              </a:extLst>
            </p:cNvPr>
            <p:cNvSpPr/>
            <p:nvPr/>
          </p:nvSpPr>
          <p:spPr>
            <a:xfrm>
              <a:off x="1382272" y="2541684"/>
              <a:ext cx="170579" cy="143797"/>
            </a:xfrm>
            <a:custGeom>
              <a:avLst/>
              <a:gdLst>
                <a:gd name="connsiteX0" fmla="*/ 129891 w 170579"/>
                <a:gd name="connsiteY0" fmla="*/ 0 h 143797"/>
                <a:gd name="connsiteX1" fmla="*/ 89461 w 170579"/>
                <a:gd name="connsiteY1" fmla="*/ 35640 h 143797"/>
                <a:gd name="connsiteX2" fmla="*/ 5150 w 170579"/>
                <a:gd name="connsiteY2" fmla="*/ 35640 h 143797"/>
                <a:gd name="connsiteX3" fmla="*/ 0 w 170579"/>
                <a:gd name="connsiteY3" fmla="*/ 40791 h 143797"/>
                <a:gd name="connsiteX4" fmla="*/ 5150 w 170579"/>
                <a:gd name="connsiteY4" fmla="*/ 45941 h 143797"/>
                <a:gd name="connsiteX5" fmla="*/ 42027 w 170579"/>
                <a:gd name="connsiteY5" fmla="*/ 45941 h 143797"/>
                <a:gd name="connsiteX6" fmla="*/ 42027 w 170579"/>
                <a:gd name="connsiteY6" fmla="*/ 80963 h 143797"/>
                <a:gd name="connsiteX7" fmla="*/ 23949 w 170579"/>
                <a:gd name="connsiteY7" fmla="*/ 90646 h 143797"/>
                <a:gd name="connsiteX8" fmla="*/ 15554 w 170579"/>
                <a:gd name="connsiteY8" fmla="*/ 113359 h 143797"/>
                <a:gd name="connsiteX9" fmla="*/ 25649 w 170579"/>
                <a:gd name="connsiteY9" fmla="*/ 135351 h 143797"/>
                <a:gd name="connsiteX10" fmla="*/ 47126 w 170579"/>
                <a:gd name="connsiteY10" fmla="*/ 143797 h 143797"/>
                <a:gd name="connsiteX11" fmla="*/ 70354 w 170579"/>
                <a:gd name="connsiteY11" fmla="*/ 133703 h 143797"/>
                <a:gd name="connsiteX12" fmla="*/ 78800 w 170579"/>
                <a:gd name="connsiteY12" fmla="*/ 112174 h 143797"/>
                <a:gd name="connsiteX13" fmla="*/ 73650 w 170579"/>
                <a:gd name="connsiteY13" fmla="*/ 107024 h 143797"/>
                <a:gd name="connsiteX14" fmla="*/ 73650 w 170579"/>
                <a:gd name="connsiteY14" fmla="*/ 107024 h 143797"/>
                <a:gd name="connsiteX15" fmla="*/ 68499 w 170579"/>
                <a:gd name="connsiteY15" fmla="*/ 112174 h 143797"/>
                <a:gd name="connsiteX16" fmla="*/ 62834 w 170579"/>
                <a:gd name="connsiteY16" fmla="*/ 126698 h 143797"/>
                <a:gd name="connsiteX17" fmla="*/ 32653 w 170579"/>
                <a:gd name="connsiteY17" fmla="*/ 127831 h 143797"/>
                <a:gd name="connsiteX18" fmla="*/ 25855 w 170579"/>
                <a:gd name="connsiteY18" fmla="*/ 112998 h 143797"/>
                <a:gd name="connsiteX19" fmla="*/ 31520 w 170579"/>
                <a:gd name="connsiteY19" fmla="*/ 97702 h 143797"/>
                <a:gd name="connsiteX20" fmla="*/ 46353 w 170579"/>
                <a:gd name="connsiteY20" fmla="*/ 90903 h 143797"/>
                <a:gd name="connsiteX21" fmla="*/ 61649 w 170579"/>
                <a:gd name="connsiteY21" fmla="*/ 96569 h 143797"/>
                <a:gd name="connsiteX22" fmla="*/ 68911 w 170579"/>
                <a:gd name="connsiteY22" fmla="*/ 96311 h 143797"/>
                <a:gd name="connsiteX23" fmla="*/ 68654 w 170579"/>
                <a:gd name="connsiteY23" fmla="*/ 89049 h 143797"/>
                <a:gd name="connsiteX24" fmla="*/ 52276 w 170579"/>
                <a:gd name="connsiteY24" fmla="*/ 81015 h 143797"/>
                <a:gd name="connsiteX25" fmla="*/ 52276 w 170579"/>
                <a:gd name="connsiteY25" fmla="*/ 46044 h 143797"/>
                <a:gd name="connsiteX26" fmla="*/ 89358 w 170579"/>
                <a:gd name="connsiteY26" fmla="*/ 46044 h 143797"/>
                <a:gd name="connsiteX27" fmla="*/ 129788 w 170579"/>
                <a:gd name="connsiteY27" fmla="*/ 81684 h 143797"/>
                <a:gd name="connsiteX28" fmla="*/ 170579 w 170579"/>
                <a:gd name="connsiteY28" fmla="*/ 40894 h 143797"/>
                <a:gd name="connsiteX29" fmla="*/ 129891 w 170579"/>
                <a:gd name="connsiteY29" fmla="*/ 0 h 143797"/>
                <a:gd name="connsiteX30" fmla="*/ 129891 w 170579"/>
                <a:gd name="connsiteY30" fmla="*/ 71229 h 143797"/>
                <a:gd name="connsiteX31" fmla="*/ 99401 w 170579"/>
                <a:gd name="connsiteY31" fmla="*/ 40739 h 143797"/>
                <a:gd name="connsiteX32" fmla="*/ 129891 w 170579"/>
                <a:gd name="connsiteY32" fmla="*/ 10249 h 143797"/>
                <a:gd name="connsiteX33" fmla="*/ 160381 w 170579"/>
                <a:gd name="connsiteY33" fmla="*/ 40739 h 143797"/>
                <a:gd name="connsiteX34" fmla="*/ 129891 w 170579"/>
                <a:gd name="connsiteY34" fmla="*/ 71229 h 14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0579" h="143797">
                  <a:moveTo>
                    <a:pt x="129891" y="0"/>
                  </a:moveTo>
                  <a:cubicBezTo>
                    <a:pt x="109136" y="0"/>
                    <a:pt x="92036" y="15554"/>
                    <a:pt x="89461" y="35640"/>
                  </a:cubicBezTo>
                  <a:lnTo>
                    <a:pt x="5150" y="35640"/>
                  </a:lnTo>
                  <a:cubicBezTo>
                    <a:pt x="2318" y="35640"/>
                    <a:pt x="0" y="37958"/>
                    <a:pt x="0" y="40791"/>
                  </a:cubicBezTo>
                  <a:cubicBezTo>
                    <a:pt x="0" y="43623"/>
                    <a:pt x="2318" y="45941"/>
                    <a:pt x="5150" y="45941"/>
                  </a:cubicBezTo>
                  <a:lnTo>
                    <a:pt x="42027" y="45941"/>
                  </a:lnTo>
                  <a:lnTo>
                    <a:pt x="42027" y="80963"/>
                  </a:lnTo>
                  <a:cubicBezTo>
                    <a:pt x="35125" y="82096"/>
                    <a:pt x="28790" y="85444"/>
                    <a:pt x="23949" y="90646"/>
                  </a:cubicBezTo>
                  <a:cubicBezTo>
                    <a:pt x="18181" y="96826"/>
                    <a:pt x="15193" y="104912"/>
                    <a:pt x="15554" y="113359"/>
                  </a:cubicBezTo>
                  <a:cubicBezTo>
                    <a:pt x="15863" y="121805"/>
                    <a:pt x="19468" y="129634"/>
                    <a:pt x="25649" y="135351"/>
                  </a:cubicBezTo>
                  <a:cubicBezTo>
                    <a:pt x="31726" y="140965"/>
                    <a:pt x="39452" y="143797"/>
                    <a:pt x="47126" y="143797"/>
                  </a:cubicBezTo>
                  <a:cubicBezTo>
                    <a:pt x="55624" y="143797"/>
                    <a:pt x="64122" y="140398"/>
                    <a:pt x="70354" y="133703"/>
                  </a:cubicBezTo>
                  <a:cubicBezTo>
                    <a:pt x="75813" y="127831"/>
                    <a:pt x="78800" y="120209"/>
                    <a:pt x="78800" y="112174"/>
                  </a:cubicBezTo>
                  <a:cubicBezTo>
                    <a:pt x="78800" y="109342"/>
                    <a:pt x="76482" y="107024"/>
                    <a:pt x="73650" y="107024"/>
                  </a:cubicBezTo>
                  <a:lnTo>
                    <a:pt x="73650" y="107024"/>
                  </a:lnTo>
                  <a:cubicBezTo>
                    <a:pt x="70817" y="107024"/>
                    <a:pt x="68499" y="109342"/>
                    <a:pt x="68499" y="112174"/>
                  </a:cubicBezTo>
                  <a:cubicBezTo>
                    <a:pt x="68499" y="117582"/>
                    <a:pt x="66491" y="122732"/>
                    <a:pt x="62834" y="126698"/>
                  </a:cubicBezTo>
                  <a:cubicBezTo>
                    <a:pt x="54851" y="135351"/>
                    <a:pt x="41306" y="135866"/>
                    <a:pt x="32653" y="127831"/>
                  </a:cubicBezTo>
                  <a:cubicBezTo>
                    <a:pt x="28481" y="123969"/>
                    <a:pt x="26061" y="118664"/>
                    <a:pt x="25855" y="112998"/>
                  </a:cubicBezTo>
                  <a:cubicBezTo>
                    <a:pt x="25649" y="107281"/>
                    <a:pt x="27657" y="101874"/>
                    <a:pt x="31520" y="97702"/>
                  </a:cubicBezTo>
                  <a:cubicBezTo>
                    <a:pt x="35383" y="93530"/>
                    <a:pt x="40688" y="91109"/>
                    <a:pt x="46353" y="90903"/>
                  </a:cubicBezTo>
                  <a:cubicBezTo>
                    <a:pt x="52070" y="90749"/>
                    <a:pt x="57478" y="92706"/>
                    <a:pt x="61649" y="96569"/>
                  </a:cubicBezTo>
                  <a:cubicBezTo>
                    <a:pt x="63710" y="98474"/>
                    <a:pt x="67006" y="98371"/>
                    <a:pt x="68911" y="96311"/>
                  </a:cubicBezTo>
                  <a:cubicBezTo>
                    <a:pt x="70869" y="94251"/>
                    <a:pt x="70714" y="90955"/>
                    <a:pt x="68654" y="89049"/>
                  </a:cubicBezTo>
                  <a:cubicBezTo>
                    <a:pt x="64019" y="84774"/>
                    <a:pt x="58405" y="81993"/>
                    <a:pt x="52276" y="81015"/>
                  </a:cubicBezTo>
                  <a:lnTo>
                    <a:pt x="52276" y="46044"/>
                  </a:lnTo>
                  <a:lnTo>
                    <a:pt x="89358" y="46044"/>
                  </a:lnTo>
                  <a:cubicBezTo>
                    <a:pt x="91882" y="66079"/>
                    <a:pt x="109033" y="81684"/>
                    <a:pt x="129788" y="81684"/>
                  </a:cubicBezTo>
                  <a:cubicBezTo>
                    <a:pt x="152295" y="81684"/>
                    <a:pt x="170579" y="63401"/>
                    <a:pt x="170579" y="40894"/>
                  </a:cubicBezTo>
                  <a:cubicBezTo>
                    <a:pt x="170579" y="18387"/>
                    <a:pt x="152398" y="0"/>
                    <a:pt x="129891" y="0"/>
                  </a:cubicBezTo>
                  <a:close/>
                  <a:moveTo>
                    <a:pt x="129891" y="71229"/>
                  </a:moveTo>
                  <a:cubicBezTo>
                    <a:pt x="113101" y="71229"/>
                    <a:pt x="99401" y="57581"/>
                    <a:pt x="99401" y="40739"/>
                  </a:cubicBezTo>
                  <a:cubicBezTo>
                    <a:pt x="99401" y="23898"/>
                    <a:pt x="113050" y="10249"/>
                    <a:pt x="129891" y="10249"/>
                  </a:cubicBezTo>
                  <a:cubicBezTo>
                    <a:pt x="146733" y="10249"/>
                    <a:pt x="160381" y="23898"/>
                    <a:pt x="160381" y="40739"/>
                  </a:cubicBezTo>
                  <a:cubicBezTo>
                    <a:pt x="160381" y="57581"/>
                    <a:pt x="146681" y="71229"/>
                    <a:pt x="129891" y="71229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orma libre: forma 152">
              <a:extLst>
                <a:ext uri="{FF2B5EF4-FFF2-40B4-BE49-F238E27FC236}">
                  <a16:creationId xmlns:a16="http://schemas.microsoft.com/office/drawing/2014/main" id="{44E77136-D9C9-416B-819B-8D1592889F78}"/>
                </a:ext>
              </a:extLst>
            </p:cNvPr>
            <p:cNvSpPr/>
            <p:nvPr/>
          </p:nvSpPr>
          <p:spPr>
            <a:xfrm>
              <a:off x="1175108" y="2306828"/>
              <a:ext cx="170751" cy="378498"/>
            </a:xfrm>
            <a:custGeom>
              <a:avLst/>
              <a:gdLst>
                <a:gd name="connsiteX0" fmla="*/ 115591 w 170751"/>
                <a:gd name="connsiteY0" fmla="*/ 0 h 378498"/>
                <a:gd name="connsiteX1" fmla="*/ 60431 w 170751"/>
                <a:gd name="connsiteY1" fmla="*/ 55160 h 378498"/>
                <a:gd name="connsiteX2" fmla="*/ 62234 w 170751"/>
                <a:gd name="connsiteY2" fmla="*/ 69066 h 378498"/>
                <a:gd name="connsiteX3" fmla="*/ 61410 w 170751"/>
                <a:gd name="connsiteY3" fmla="*/ 69066 h 378498"/>
                <a:gd name="connsiteX4" fmla="*/ 18 w 170751"/>
                <a:gd name="connsiteY4" fmla="*/ 134475 h 378498"/>
                <a:gd name="connsiteX5" fmla="*/ 32980 w 170751"/>
                <a:gd name="connsiteY5" fmla="*/ 188811 h 378498"/>
                <a:gd name="connsiteX6" fmla="*/ 18 w 170751"/>
                <a:gd name="connsiteY6" fmla="*/ 244692 h 378498"/>
                <a:gd name="connsiteX7" fmla="*/ 62543 w 170751"/>
                <a:gd name="connsiteY7" fmla="*/ 308350 h 378498"/>
                <a:gd name="connsiteX8" fmla="*/ 60431 w 170751"/>
                <a:gd name="connsiteY8" fmla="*/ 323338 h 378498"/>
                <a:gd name="connsiteX9" fmla="*/ 115591 w 170751"/>
                <a:gd name="connsiteY9" fmla="*/ 378498 h 378498"/>
                <a:gd name="connsiteX10" fmla="*/ 170752 w 170751"/>
                <a:gd name="connsiteY10" fmla="*/ 323338 h 378498"/>
                <a:gd name="connsiteX11" fmla="*/ 170752 w 170751"/>
                <a:gd name="connsiteY11" fmla="*/ 165532 h 378498"/>
                <a:gd name="connsiteX12" fmla="*/ 165601 w 170751"/>
                <a:gd name="connsiteY12" fmla="*/ 160381 h 378498"/>
                <a:gd name="connsiteX13" fmla="*/ 160451 w 170751"/>
                <a:gd name="connsiteY13" fmla="*/ 165532 h 378498"/>
                <a:gd name="connsiteX14" fmla="*/ 160451 w 170751"/>
                <a:gd name="connsiteY14" fmla="*/ 323390 h 378498"/>
                <a:gd name="connsiteX15" fmla="*/ 115591 w 170751"/>
                <a:gd name="connsiteY15" fmla="*/ 368249 h 378498"/>
                <a:gd name="connsiteX16" fmla="*/ 70732 w 170751"/>
                <a:gd name="connsiteY16" fmla="*/ 323390 h 378498"/>
                <a:gd name="connsiteX17" fmla="*/ 115591 w 170751"/>
                <a:gd name="connsiteY17" fmla="*/ 278530 h 378498"/>
                <a:gd name="connsiteX18" fmla="*/ 120742 w 170751"/>
                <a:gd name="connsiteY18" fmla="*/ 273380 h 378498"/>
                <a:gd name="connsiteX19" fmla="*/ 115591 w 170751"/>
                <a:gd name="connsiteY19" fmla="*/ 268229 h 378498"/>
                <a:gd name="connsiteX20" fmla="*/ 66509 w 170751"/>
                <a:gd name="connsiteY20" fmla="*/ 298307 h 378498"/>
                <a:gd name="connsiteX21" fmla="*/ 10267 w 170751"/>
                <a:gd name="connsiteY21" fmla="*/ 244744 h 378498"/>
                <a:gd name="connsiteX22" fmla="*/ 42817 w 170751"/>
                <a:gd name="connsiteY22" fmla="*/ 195455 h 378498"/>
                <a:gd name="connsiteX23" fmla="*/ 47195 w 170751"/>
                <a:gd name="connsiteY23" fmla="*/ 188863 h 378498"/>
                <a:gd name="connsiteX24" fmla="*/ 42817 w 170751"/>
                <a:gd name="connsiteY24" fmla="*/ 182270 h 378498"/>
                <a:gd name="connsiteX25" fmla="*/ 10267 w 170751"/>
                <a:gd name="connsiteY25" fmla="*/ 134321 h 378498"/>
                <a:gd name="connsiteX26" fmla="*/ 61719 w 170751"/>
                <a:gd name="connsiteY26" fmla="*/ 79470 h 378498"/>
                <a:gd name="connsiteX27" fmla="*/ 100965 w 170751"/>
                <a:gd name="connsiteY27" fmla="*/ 94406 h 378498"/>
                <a:gd name="connsiteX28" fmla="*/ 117394 w 170751"/>
                <a:gd name="connsiteY28" fmla="*/ 133033 h 378498"/>
                <a:gd name="connsiteX29" fmla="*/ 122544 w 170751"/>
                <a:gd name="connsiteY29" fmla="*/ 138183 h 378498"/>
                <a:gd name="connsiteX30" fmla="*/ 127695 w 170751"/>
                <a:gd name="connsiteY30" fmla="*/ 133033 h 378498"/>
                <a:gd name="connsiteX31" fmla="*/ 108124 w 170751"/>
                <a:gd name="connsiteY31" fmla="*/ 86989 h 378498"/>
                <a:gd name="connsiteX32" fmla="*/ 73101 w 170751"/>
                <a:gd name="connsiteY32" fmla="*/ 69839 h 378498"/>
                <a:gd name="connsiteX33" fmla="*/ 70629 w 170751"/>
                <a:gd name="connsiteY33" fmla="*/ 55263 h 378498"/>
                <a:gd name="connsiteX34" fmla="*/ 115489 w 170751"/>
                <a:gd name="connsiteY34" fmla="*/ 10404 h 378498"/>
                <a:gd name="connsiteX35" fmla="*/ 160348 w 170751"/>
                <a:gd name="connsiteY35" fmla="*/ 55263 h 378498"/>
                <a:gd name="connsiteX36" fmla="*/ 160348 w 170751"/>
                <a:gd name="connsiteY36" fmla="*/ 100586 h 378498"/>
                <a:gd name="connsiteX37" fmla="*/ 165498 w 170751"/>
                <a:gd name="connsiteY37" fmla="*/ 105736 h 378498"/>
                <a:gd name="connsiteX38" fmla="*/ 170649 w 170751"/>
                <a:gd name="connsiteY38" fmla="*/ 100586 h 378498"/>
                <a:gd name="connsiteX39" fmla="*/ 170649 w 170751"/>
                <a:gd name="connsiteY39" fmla="*/ 55263 h 378498"/>
                <a:gd name="connsiteX40" fmla="*/ 115591 w 170751"/>
                <a:gd name="connsiteY40" fmla="*/ 0 h 37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0751" h="378498">
                  <a:moveTo>
                    <a:pt x="115591" y="0"/>
                  </a:moveTo>
                  <a:cubicBezTo>
                    <a:pt x="85153" y="0"/>
                    <a:pt x="60431" y="24773"/>
                    <a:pt x="60431" y="55160"/>
                  </a:cubicBezTo>
                  <a:cubicBezTo>
                    <a:pt x="60431" y="59898"/>
                    <a:pt x="61101" y="64585"/>
                    <a:pt x="62234" y="69066"/>
                  </a:cubicBezTo>
                  <a:cubicBezTo>
                    <a:pt x="61977" y="69066"/>
                    <a:pt x="61668" y="69066"/>
                    <a:pt x="61410" y="69066"/>
                  </a:cubicBezTo>
                  <a:cubicBezTo>
                    <a:pt x="26748" y="70405"/>
                    <a:pt x="-806" y="99762"/>
                    <a:pt x="18" y="134475"/>
                  </a:cubicBezTo>
                  <a:cubicBezTo>
                    <a:pt x="585" y="157240"/>
                    <a:pt x="13306" y="177893"/>
                    <a:pt x="32980" y="188811"/>
                  </a:cubicBezTo>
                  <a:cubicBezTo>
                    <a:pt x="12791" y="199987"/>
                    <a:pt x="18" y="221258"/>
                    <a:pt x="18" y="244692"/>
                  </a:cubicBezTo>
                  <a:cubicBezTo>
                    <a:pt x="18" y="277912"/>
                    <a:pt x="28242" y="306136"/>
                    <a:pt x="62543" y="308350"/>
                  </a:cubicBezTo>
                  <a:cubicBezTo>
                    <a:pt x="61204" y="313140"/>
                    <a:pt x="60431" y="318136"/>
                    <a:pt x="60431" y="323338"/>
                  </a:cubicBezTo>
                  <a:cubicBezTo>
                    <a:pt x="60431" y="353776"/>
                    <a:pt x="85205" y="378498"/>
                    <a:pt x="115591" y="378498"/>
                  </a:cubicBezTo>
                  <a:cubicBezTo>
                    <a:pt x="145979" y="378498"/>
                    <a:pt x="170752" y="353725"/>
                    <a:pt x="170752" y="323338"/>
                  </a:cubicBezTo>
                  <a:lnTo>
                    <a:pt x="170752" y="165532"/>
                  </a:lnTo>
                  <a:cubicBezTo>
                    <a:pt x="170752" y="162699"/>
                    <a:pt x="168434" y="160381"/>
                    <a:pt x="165601" y="160381"/>
                  </a:cubicBezTo>
                  <a:cubicBezTo>
                    <a:pt x="162769" y="160381"/>
                    <a:pt x="160451" y="162699"/>
                    <a:pt x="160451" y="165532"/>
                  </a:cubicBezTo>
                  <a:lnTo>
                    <a:pt x="160451" y="323390"/>
                  </a:lnTo>
                  <a:cubicBezTo>
                    <a:pt x="160451" y="348163"/>
                    <a:pt x="140313" y="368249"/>
                    <a:pt x="115591" y="368249"/>
                  </a:cubicBezTo>
                  <a:cubicBezTo>
                    <a:pt x="90870" y="368249"/>
                    <a:pt x="70732" y="348111"/>
                    <a:pt x="70732" y="323390"/>
                  </a:cubicBezTo>
                  <a:cubicBezTo>
                    <a:pt x="70732" y="298668"/>
                    <a:pt x="90870" y="278530"/>
                    <a:pt x="115591" y="278530"/>
                  </a:cubicBezTo>
                  <a:cubicBezTo>
                    <a:pt x="118424" y="278530"/>
                    <a:pt x="120742" y="276212"/>
                    <a:pt x="120742" y="273380"/>
                  </a:cubicBezTo>
                  <a:cubicBezTo>
                    <a:pt x="120742" y="270547"/>
                    <a:pt x="118424" y="268229"/>
                    <a:pt x="115591" y="268229"/>
                  </a:cubicBezTo>
                  <a:cubicBezTo>
                    <a:pt x="94218" y="268229"/>
                    <a:pt x="75676" y="280487"/>
                    <a:pt x="66509" y="298307"/>
                  </a:cubicBezTo>
                  <a:cubicBezTo>
                    <a:pt x="36019" y="298153"/>
                    <a:pt x="10267" y="273689"/>
                    <a:pt x="10267" y="244744"/>
                  </a:cubicBezTo>
                  <a:cubicBezTo>
                    <a:pt x="10267" y="223267"/>
                    <a:pt x="23040" y="203902"/>
                    <a:pt x="42817" y="195455"/>
                  </a:cubicBezTo>
                  <a:cubicBezTo>
                    <a:pt x="45495" y="194322"/>
                    <a:pt x="47195" y="191747"/>
                    <a:pt x="47195" y="188863"/>
                  </a:cubicBezTo>
                  <a:cubicBezTo>
                    <a:pt x="47195" y="185979"/>
                    <a:pt x="45495" y="183403"/>
                    <a:pt x="42817" y="182270"/>
                  </a:cubicBezTo>
                  <a:cubicBezTo>
                    <a:pt x="23555" y="174030"/>
                    <a:pt x="10782" y="155231"/>
                    <a:pt x="10267" y="134321"/>
                  </a:cubicBezTo>
                  <a:cubicBezTo>
                    <a:pt x="9598" y="105685"/>
                    <a:pt x="33135" y="80551"/>
                    <a:pt x="61719" y="79470"/>
                  </a:cubicBezTo>
                  <a:cubicBezTo>
                    <a:pt x="76449" y="78852"/>
                    <a:pt x="90406" y="84208"/>
                    <a:pt x="100965" y="94406"/>
                  </a:cubicBezTo>
                  <a:cubicBezTo>
                    <a:pt x="111574" y="104603"/>
                    <a:pt x="117394" y="118303"/>
                    <a:pt x="117394" y="133033"/>
                  </a:cubicBezTo>
                  <a:cubicBezTo>
                    <a:pt x="117394" y="135866"/>
                    <a:pt x="119712" y="138183"/>
                    <a:pt x="122544" y="138183"/>
                  </a:cubicBezTo>
                  <a:cubicBezTo>
                    <a:pt x="125377" y="138183"/>
                    <a:pt x="127695" y="135866"/>
                    <a:pt x="127695" y="133033"/>
                  </a:cubicBezTo>
                  <a:cubicBezTo>
                    <a:pt x="127695" y="115522"/>
                    <a:pt x="120742" y="99144"/>
                    <a:pt x="108124" y="86989"/>
                  </a:cubicBezTo>
                  <a:cubicBezTo>
                    <a:pt x="98389" y="77616"/>
                    <a:pt x="86235" y="71744"/>
                    <a:pt x="73101" y="69839"/>
                  </a:cubicBezTo>
                  <a:cubicBezTo>
                    <a:pt x="71505" y="65152"/>
                    <a:pt x="70629" y="60259"/>
                    <a:pt x="70629" y="55263"/>
                  </a:cubicBezTo>
                  <a:cubicBezTo>
                    <a:pt x="70629" y="30490"/>
                    <a:pt x="90767" y="10404"/>
                    <a:pt x="115489" y="10404"/>
                  </a:cubicBezTo>
                  <a:cubicBezTo>
                    <a:pt x="140210" y="10404"/>
                    <a:pt x="160348" y="30541"/>
                    <a:pt x="160348" y="55263"/>
                  </a:cubicBezTo>
                  <a:lnTo>
                    <a:pt x="160348" y="100586"/>
                  </a:lnTo>
                  <a:cubicBezTo>
                    <a:pt x="160348" y="103419"/>
                    <a:pt x="162666" y="105736"/>
                    <a:pt x="165498" y="105736"/>
                  </a:cubicBezTo>
                  <a:cubicBezTo>
                    <a:pt x="168331" y="105736"/>
                    <a:pt x="170649" y="103419"/>
                    <a:pt x="170649" y="100586"/>
                  </a:cubicBezTo>
                  <a:lnTo>
                    <a:pt x="170649" y="55263"/>
                  </a:lnTo>
                  <a:cubicBezTo>
                    <a:pt x="170752" y="24773"/>
                    <a:pt x="146030" y="0"/>
                    <a:pt x="115591" y="0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orma libre: forma 153">
              <a:extLst>
                <a:ext uri="{FF2B5EF4-FFF2-40B4-BE49-F238E27FC236}">
                  <a16:creationId xmlns:a16="http://schemas.microsoft.com/office/drawing/2014/main" id="{64797F52-9535-460D-91F1-E36B66E93B84}"/>
                </a:ext>
              </a:extLst>
            </p:cNvPr>
            <p:cNvSpPr/>
            <p:nvPr/>
          </p:nvSpPr>
          <p:spPr>
            <a:xfrm>
              <a:off x="1382324" y="2361988"/>
              <a:ext cx="170579" cy="86165"/>
            </a:xfrm>
            <a:custGeom>
              <a:avLst/>
              <a:gdLst>
                <a:gd name="connsiteX0" fmla="*/ 5202 w 170579"/>
                <a:gd name="connsiteY0" fmla="*/ 50525 h 86165"/>
                <a:gd name="connsiteX1" fmla="*/ 89410 w 170579"/>
                <a:gd name="connsiteY1" fmla="*/ 50525 h 86165"/>
                <a:gd name="connsiteX2" fmla="*/ 92809 w 170579"/>
                <a:gd name="connsiteY2" fmla="*/ 62525 h 86165"/>
                <a:gd name="connsiteX3" fmla="*/ 99659 w 170579"/>
                <a:gd name="connsiteY3" fmla="*/ 65049 h 86165"/>
                <a:gd name="connsiteX4" fmla="*/ 102183 w 170579"/>
                <a:gd name="connsiteY4" fmla="*/ 58199 h 86165"/>
                <a:gd name="connsiteX5" fmla="*/ 99350 w 170579"/>
                <a:gd name="connsiteY5" fmla="*/ 45374 h 86165"/>
                <a:gd name="connsiteX6" fmla="*/ 129840 w 170579"/>
                <a:gd name="connsiteY6" fmla="*/ 14884 h 86165"/>
                <a:gd name="connsiteX7" fmla="*/ 160330 w 170579"/>
                <a:gd name="connsiteY7" fmla="*/ 45374 h 86165"/>
                <a:gd name="connsiteX8" fmla="*/ 129840 w 170579"/>
                <a:gd name="connsiteY8" fmla="*/ 75864 h 86165"/>
                <a:gd name="connsiteX9" fmla="*/ 116964 w 170579"/>
                <a:gd name="connsiteY9" fmla="*/ 73032 h 86165"/>
                <a:gd name="connsiteX10" fmla="*/ 110114 w 170579"/>
                <a:gd name="connsiteY10" fmla="*/ 75504 h 86165"/>
                <a:gd name="connsiteX11" fmla="*/ 112586 w 170579"/>
                <a:gd name="connsiteY11" fmla="*/ 82354 h 86165"/>
                <a:gd name="connsiteX12" fmla="*/ 129788 w 170579"/>
                <a:gd name="connsiteY12" fmla="*/ 86165 h 86165"/>
                <a:gd name="connsiteX13" fmla="*/ 170579 w 170579"/>
                <a:gd name="connsiteY13" fmla="*/ 45374 h 86165"/>
                <a:gd name="connsiteX14" fmla="*/ 129788 w 170579"/>
                <a:gd name="connsiteY14" fmla="*/ 4584 h 86165"/>
                <a:gd name="connsiteX15" fmla="*/ 89358 w 170579"/>
                <a:gd name="connsiteY15" fmla="*/ 40224 h 86165"/>
                <a:gd name="connsiteX16" fmla="*/ 52276 w 170579"/>
                <a:gd name="connsiteY16" fmla="*/ 40224 h 86165"/>
                <a:gd name="connsiteX17" fmla="*/ 52276 w 170579"/>
                <a:gd name="connsiteY17" fmla="*/ 2987 h 86165"/>
                <a:gd name="connsiteX18" fmla="*/ 47126 w 170579"/>
                <a:gd name="connsiteY18" fmla="*/ 0 h 86165"/>
                <a:gd name="connsiteX19" fmla="*/ 41975 w 170579"/>
                <a:gd name="connsiteY19" fmla="*/ 2987 h 86165"/>
                <a:gd name="connsiteX20" fmla="*/ 41975 w 170579"/>
                <a:gd name="connsiteY20" fmla="*/ 40224 h 86165"/>
                <a:gd name="connsiteX21" fmla="*/ 5150 w 170579"/>
                <a:gd name="connsiteY21" fmla="*/ 40224 h 86165"/>
                <a:gd name="connsiteX22" fmla="*/ 0 w 170579"/>
                <a:gd name="connsiteY22" fmla="*/ 45374 h 86165"/>
                <a:gd name="connsiteX23" fmla="*/ 5202 w 170579"/>
                <a:gd name="connsiteY23" fmla="*/ 50525 h 8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0579" h="86165">
                  <a:moveTo>
                    <a:pt x="5202" y="50525"/>
                  </a:moveTo>
                  <a:lnTo>
                    <a:pt x="89410" y="50525"/>
                  </a:lnTo>
                  <a:cubicBezTo>
                    <a:pt x="89925" y="54645"/>
                    <a:pt x="91058" y="58714"/>
                    <a:pt x="92809" y="62525"/>
                  </a:cubicBezTo>
                  <a:cubicBezTo>
                    <a:pt x="93994" y="65100"/>
                    <a:pt x="97084" y="66233"/>
                    <a:pt x="99659" y="65049"/>
                  </a:cubicBezTo>
                  <a:cubicBezTo>
                    <a:pt x="102234" y="63864"/>
                    <a:pt x="103367" y="60774"/>
                    <a:pt x="102183" y="58199"/>
                  </a:cubicBezTo>
                  <a:cubicBezTo>
                    <a:pt x="100328" y="54182"/>
                    <a:pt x="99350" y="49855"/>
                    <a:pt x="99350" y="45374"/>
                  </a:cubicBezTo>
                  <a:cubicBezTo>
                    <a:pt x="99350" y="28584"/>
                    <a:pt x="112998" y="14884"/>
                    <a:pt x="129840" y="14884"/>
                  </a:cubicBezTo>
                  <a:cubicBezTo>
                    <a:pt x="146681" y="14884"/>
                    <a:pt x="160330" y="28533"/>
                    <a:pt x="160330" y="45374"/>
                  </a:cubicBezTo>
                  <a:cubicBezTo>
                    <a:pt x="160330" y="62216"/>
                    <a:pt x="146681" y="75864"/>
                    <a:pt x="129840" y="75864"/>
                  </a:cubicBezTo>
                  <a:cubicBezTo>
                    <a:pt x="125359" y="75864"/>
                    <a:pt x="121033" y="74886"/>
                    <a:pt x="116964" y="73032"/>
                  </a:cubicBezTo>
                  <a:cubicBezTo>
                    <a:pt x="114389" y="71847"/>
                    <a:pt x="111299" y="72929"/>
                    <a:pt x="110114" y="75504"/>
                  </a:cubicBezTo>
                  <a:cubicBezTo>
                    <a:pt x="108930" y="78079"/>
                    <a:pt x="110011" y="81169"/>
                    <a:pt x="112586" y="82354"/>
                  </a:cubicBezTo>
                  <a:cubicBezTo>
                    <a:pt x="117994" y="84878"/>
                    <a:pt x="123763" y="86165"/>
                    <a:pt x="129788" y="86165"/>
                  </a:cubicBezTo>
                  <a:cubicBezTo>
                    <a:pt x="152295" y="86165"/>
                    <a:pt x="170579" y="67881"/>
                    <a:pt x="170579" y="45374"/>
                  </a:cubicBezTo>
                  <a:cubicBezTo>
                    <a:pt x="170579" y="22867"/>
                    <a:pt x="152295" y="4584"/>
                    <a:pt x="129788" y="4584"/>
                  </a:cubicBezTo>
                  <a:cubicBezTo>
                    <a:pt x="109033" y="4584"/>
                    <a:pt x="91933" y="20138"/>
                    <a:pt x="89358" y="40224"/>
                  </a:cubicBezTo>
                  <a:lnTo>
                    <a:pt x="52276" y="40224"/>
                  </a:lnTo>
                  <a:lnTo>
                    <a:pt x="52276" y="2987"/>
                  </a:lnTo>
                  <a:cubicBezTo>
                    <a:pt x="52276" y="155"/>
                    <a:pt x="49958" y="0"/>
                    <a:pt x="47126" y="0"/>
                  </a:cubicBezTo>
                  <a:cubicBezTo>
                    <a:pt x="44293" y="0"/>
                    <a:pt x="41975" y="155"/>
                    <a:pt x="41975" y="2987"/>
                  </a:cubicBezTo>
                  <a:lnTo>
                    <a:pt x="41975" y="40224"/>
                  </a:lnTo>
                  <a:lnTo>
                    <a:pt x="5150" y="40224"/>
                  </a:lnTo>
                  <a:cubicBezTo>
                    <a:pt x="2318" y="40224"/>
                    <a:pt x="0" y="42542"/>
                    <a:pt x="0" y="45374"/>
                  </a:cubicBezTo>
                  <a:cubicBezTo>
                    <a:pt x="0" y="48207"/>
                    <a:pt x="2369" y="50525"/>
                    <a:pt x="5202" y="50525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orma libre: forma 154">
              <a:extLst>
                <a:ext uri="{FF2B5EF4-FFF2-40B4-BE49-F238E27FC236}">
                  <a16:creationId xmlns:a16="http://schemas.microsoft.com/office/drawing/2014/main" id="{C42D0D8A-1A78-4E61-A72E-F95A551866A3}"/>
                </a:ext>
              </a:extLst>
            </p:cNvPr>
            <p:cNvSpPr/>
            <p:nvPr/>
          </p:nvSpPr>
          <p:spPr>
            <a:xfrm>
              <a:off x="1382221" y="2452377"/>
              <a:ext cx="110886" cy="88688"/>
            </a:xfrm>
            <a:custGeom>
              <a:avLst/>
              <a:gdLst>
                <a:gd name="connsiteX0" fmla="*/ 5150 w 110886"/>
                <a:gd name="connsiteY0" fmla="*/ 49495 h 88688"/>
                <a:gd name="connsiteX1" fmla="*/ 22507 w 110886"/>
                <a:gd name="connsiteY1" fmla="*/ 49495 h 88688"/>
                <a:gd name="connsiteX2" fmla="*/ 66542 w 110886"/>
                <a:gd name="connsiteY2" fmla="*/ 88689 h 88688"/>
                <a:gd name="connsiteX3" fmla="*/ 110887 w 110886"/>
                <a:gd name="connsiteY3" fmla="*/ 44344 h 88688"/>
                <a:gd name="connsiteX4" fmla="*/ 66542 w 110886"/>
                <a:gd name="connsiteY4" fmla="*/ 0 h 88688"/>
                <a:gd name="connsiteX5" fmla="*/ 22507 w 110886"/>
                <a:gd name="connsiteY5" fmla="*/ 39194 h 88688"/>
                <a:gd name="connsiteX6" fmla="*/ 5150 w 110886"/>
                <a:gd name="connsiteY6" fmla="*/ 39194 h 88688"/>
                <a:gd name="connsiteX7" fmla="*/ 0 w 110886"/>
                <a:gd name="connsiteY7" fmla="*/ 44344 h 88688"/>
                <a:gd name="connsiteX8" fmla="*/ 5150 w 110886"/>
                <a:gd name="connsiteY8" fmla="*/ 49495 h 88688"/>
                <a:gd name="connsiteX9" fmla="*/ 66491 w 110886"/>
                <a:gd name="connsiteY9" fmla="*/ 10301 h 88688"/>
                <a:gd name="connsiteX10" fmla="*/ 100535 w 110886"/>
                <a:gd name="connsiteY10" fmla="*/ 44344 h 88688"/>
                <a:gd name="connsiteX11" fmla="*/ 66491 w 110886"/>
                <a:gd name="connsiteY11" fmla="*/ 78388 h 88688"/>
                <a:gd name="connsiteX12" fmla="*/ 32447 w 110886"/>
                <a:gd name="connsiteY12" fmla="*/ 44344 h 88688"/>
                <a:gd name="connsiteX13" fmla="*/ 66491 w 110886"/>
                <a:gd name="connsiteY13" fmla="*/ 10301 h 8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886" h="88688">
                  <a:moveTo>
                    <a:pt x="5150" y="49495"/>
                  </a:moveTo>
                  <a:lnTo>
                    <a:pt x="22507" y="49495"/>
                  </a:lnTo>
                  <a:cubicBezTo>
                    <a:pt x="25082" y="71538"/>
                    <a:pt x="43829" y="88689"/>
                    <a:pt x="66542" y="88689"/>
                  </a:cubicBezTo>
                  <a:cubicBezTo>
                    <a:pt x="91006" y="88689"/>
                    <a:pt x="110887" y="68808"/>
                    <a:pt x="110887" y="44344"/>
                  </a:cubicBezTo>
                  <a:cubicBezTo>
                    <a:pt x="110887" y="19880"/>
                    <a:pt x="91006" y="0"/>
                    <a:pt x="66542" y="0"/>
                  </a:cubicBezTo>
                  <a:cubicBezTo>
                    <a:pt x="43829" y="0"/>
                    <a:pt x="25082" y="17151"/>
                    <a:pt x="22507" y="39194"/>
                  </a:cubicBezTo>
                  <a:lnTo>
                    <a:pt x="5150" y="39194"/>
                  </a:lnTo>
                  <a:cubicBezTo>
                    <a:pt x="2318" y="39194"/>
                    <a:pt x="0" y="41512"/>
                    <a:pt x="0" y="44344"/>
                  </a:cubicBezTo>
                  <a:cubicBezTo>
                    <a:pt x="0" y="47177"/>
                    <a:pt x="2318" y="49495"/>
                    <a:pt x="5150" y="49495"/>
                  </a:cubicBezTo>
                  <a:close/>
                  <a:moveTo>
                    <a:pt x="66491" y="10301"/>
                  </a:moveTo>
                  <a:cubicBezTo>
                    <a:pt x="85238" y="10301"/>
                    <a:pt x="100535" y="25597"/>
                    <a:pt x="100535" y="44344"/>
                  </a:cubicBezTo>
                  <a:cubicBezTo>
                    <a:pt x="100535" y="63092"/>
                    <a:pt x="85238" y="78388"/>
                    <a:pt x="66491" y="78388"/>
                  </a:cubicBezTo>
                  <a:cubicBezTo>
                    <a:pt x="47744" y="78388"/>
                    <a:pt x="32447" y="63092"/>
                    <a:pt x="32447" y="44344"/>
                  </a:cubicBezTo>
                  <a:cubicBezTo>
                    <a:pt x="32447" y="25597"/>
                    <a:pt x="47692" y="10301"/>
                    <a:pt x="66491" y="10301"/>
                  </a:cubicBezTo>
                  <a:close/>
                </a:path>
              </a:pathLst>
            </a:custGeom>
            <a:solidFill>
              <a:srgbClr val="6785C1"/>
            </a:solidFill>
            <a:ln w="5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56" name="Gráfico 164">
            <a:extLst>
              <a:ext uri="{FF2B5EF4-FFF2-40B4-BE49-F238E27FC236}">
                <a16:creationId xmlns:a16="http://schemas.microsoft.com/office/drawing/2014/main" id="{457BD0CC-EE63-49D6-BD83-4E954742BCED}"/>
              </a:ext>
            </a:extLst>
          </p:cNvPr>
          <p:cNvGrpSpPr/>
          <p:nvPr/>
        </p:nvGrpSpPr>
        <p:grpSpPr>
          <a:xfrm>
            <a:off x="5281430" y="2311272"/>
            <a:ext cx="378259" cy="376235"/>
            <a:chOff x="5281430" y="2311272"/>
            <a:chExt cx="378259" cy="376235"/>
          </a:xfrm>
          <a:solidFill>
            <a:srgbClr val="6785C1"/>
          </a:solidFill>
        </p:grpSpPr>
        <p:sp>
          <p:nvSpPr>
            <p:cNvPr id="157" name="Forma libre: forma 156">
              <a:extLst>
                <a:ext uri="{FF2B5EF4-FFF2-40B4-BE49-F238E27FC236}">
                  <a16:creationId xmlns:a16="http://schemas.microsoft.com/office/drawing/2014/main" id="{B24D090C-73D7-48F2-8031-55711D5A8EA4}"/>
                </a:ext>
              </a:extLst>
            </p:cNvPr>
            <p:cNvSpPr/>
            <p:nvPr/>
          </p:nvSpPr>
          <p:spPr>
            <a:xfrm>
              <a:off x="5281430" y="2311272"/>
              <a:ext cx="378259" cy="289967"/>
            </a:xfrm>
            <a:custGeom>
              <a:avLst/>
              <a:gdLst>
                <a:gd name="connsiteX0" fmla="*/ 374536 w 378259"/>
                <a:gd name="connsiteY0" fmla="*/ 79937 h 289967"/>
                <a:gd name="connsiteX1" fmla="*/ 360991 w 378259"/>
                <a:gd name="connsiteY1" fmla="*/ 73396 h 289967"/>
                <a:gd name="connsiteX2" fmla="*/ 58821 w 378259"/>
                <a:gd name="connsiteY2" fmla="*/ 73396 h 289967"/>
                <a:gd name="connsiteX3" fmla="*/ 51971 w 378259"/>
                <a:gd name="connsiteY3" fmla="*/ 67782 h 289967"/>
                <a:gd name="connsiteX4" fmla="*/ 44348 w 378259"/>
                <a:gd name="connsiteY4" fmla="*/ 28537 h 289967"/>
                <a:gd name="connsiteX5" fmla="*/ 35953 w 378259"/>
                <a:gd name="connsiteY5" fmla="*/ 16846 h 289967"/>
                <a:gd name="connsiteX6" fmla="*/ 7678 w 378259"/>
                <a:gd name="connsiteY6" fmla="*/ 674 h 289967"/>
                <a:gd name="connsiteX7" fmla="*/ 674 w 378259"/>
                <a:gd name="connsiteY7" fmla="*/ 2579 h 289967"/>
                <a:gd name="connsiteX8" fmla="*/ 2579 w 378259"/>
                <a:gd name="connsiteY8" fmla="*/ 9584 h 289967"/>
                <a:gd name="connsiteX9" fmla="*/ 30855 w 378259"/>
                <a:gd name="connsiteY9" fmla="*/ 25756 h 289967"/>
                <a:gd name="connsiteX10" fmla="*/ 34254 w 378259"/>
                <a:gd name="connsiteY10" fmla="*/ 30442 h 289967"/>
                <a:gd name="connsiteX11" fmla="*/ 41876 w 378259"/>
                <a:gd name="connsiteY11" fmla="*/ 69688 h 289967"/>
                <a:gd name="connsiteX12" fmla="*/ 58821 w 378259"/>
                <a:gd name="connsiteY12" fmla="*/ 83645 h 289967"/>
                <a:gd name="connsiteX13" fmla="*/ 360991 w 378259"/>
                <a:gd name="connsiteY13" fmla="*/ 83645 h 289967"/>
                <a:gd name="connsiteX14" fmla="*/ 366450 w 378259"/>
                <a:gd name="connsiteY14" fmla="*/ 86272 h 289967"/>
                <a:gd name="connsiteX15" fmla="*/ 367789 w 378259"/>
                <a:gd name="connsiteY15" fmla="*/ 92195 h 289967"/>
                <a:gd name="connsiteX16" fmla="*/ 336578 w 378259"/>
                <a:gd name="connsiteY16" fmla="*/ 225640 h 289967"/>
                <a:gd name="connsiteX17" fmla="*/ 329780 w 378259"/>
                <a:gd name="connsiteY17" fmla="*/ 230997 h 289967"/>
                <a:gd name="connsiteX18" fmla="*/ 89362 w 378259"/>
                <a:gd name="connsiteY18" fmla="*/ 230997 h 289967"/>
                <a:gd name="connsiteX19" fmla="*/ 75714 w 378259"/>
                <a:gd name="connsiteY19" fmla="*/ 237692 h 289967"/>
                <a:gd name="connsiteX20" fmla="*/ 72624 w 378259"/>
                <a:gd name="connsiteY20" fmla="*/ 252576 h 289967"/>
                <a:gd name="connsiteX21" fmla="*/ 78856 w 378259"/>
                <a:gd name="connsiteY21" fmla="*/ 276989 h 289967"/>
                <a:gd name="connsiteX22" fmla="*/ 95594 w 378259"/>
                <a:gd name="connsiteY22" fmla="*/ 289968 h 289967"/>
                <a:gd name="connsiteX23" fmla="*/ 335651 w 378259"/>
                <a:gd name="connsiteY23" fmla="*/ 289968 h 289967"/>
                <a:gd name="connsiteX24" fmla="*/ 340802 w 378259"/>
                <a:gd name="connsiteY24" fmla="*/ 284818 h 289967"/>
                <a:gd name="connsiteX25" fmla="*/ 335651 w 378259"/>
                <a:gd name="connsiteY25" fmla="*/ 279667 h 289967"/>
                <a:gd name="connsiteX26" fmla="*/ 95594 w 378259"/>
                <a:gd name="connsiteY26" fmla="*/ 279667 h 289967"/>
                <a:gd name="connsiteX27" fmla="*/ 88847 w 378259"/>
                <a:gd name="connsiteY27" fmla="*/ 274414 h 289967"/>
                <a:gd name="connsiteX28" fmla="*/ 82615 w 378259"/>
                <a:gd name="connsiteY28" fmla="*/ 250001 h 289967"/>
                <a:gd name="connsiteX29" fmla="*/ 83852 w 378259"/>
                <a:gd name="connsiteY29" fmla="*/ 244027 h 289967"/>
                <a:gd name="connsiteX30" fmla="*/ 89362 w 378259"/>
                <a:gd name="connsiteY30" fmla="*/ 241349 h 289967"/>
                <a:gd name="connsiteX31" fmla="*/ 329780 w 378259"/>
                <a:gd name="connsiteY31" fmla="*/ 241349 h 289967"/>
                <a:gd name="connsiteX32" fmla="*/ 346570 w 378259"/>
                <a:gd name="connsiteY32" fmla="*/ 228009 h 289967"/>
                <a:gd name="connsiteX33" fmla="*/ 377781 w 378259"/>
                <a:gd name="connsiteY33" fmla="*/ 94564 h 289967"/>
                <a:gd name="connsiteX34" fmla="*/ 374536 w 378259"/>
                <a:gd name="connsiteY34" fmla="*/ 79937 h 28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8259" h="289967">
                  <a:moveTo>
                    <a:pt x="374536" y="79937"/>
                  </a:moveTo>
                  <a:cubicBezTo>
                    <a:pt x="371240" y="75765"/>
                    <a:pt x="366296" y="73396"/>
                    <a:pt x="360991" y="73396"/>
                  </a:cubicBezTo>
                  <a:lnTo>
                    <a:pt x="58821" y="73396"/>
                  </a:lnTo>
                  <a:cubicBezTo>
                    <a:pt x="55473" y="73396"/>
                    <a:pt x="52640" y="71027"/>
                    <a:pt x="51971" y="67782"/>
                  </a:cubicBezTo>
                  <a:lnTo>
                    <a:pt x="44348" y="28537"/>
                  </a:lnTo>
                  <a:cubicBezTo>
                    <a:pt x="43370" y="23593"/>
                    <a:pt x="40331" y="19369"/>
                    <a:pt x="35953" y="16846"/>
                  </a:cubicBezTo>
                  <a:lnTo>
                    <a:pt x="7678" y="674"/>
                  </a:lnTo>
                  <a:cubicBezTo>
                    <a:pt x="5206" y="-717"/>
                    <a:pt x="2064" y="107"/>
                    <a:pt x="674" y="2579"/>
                  </a:cubicBezTo>
                  <a:cubicBezTo>
                    <a:pt x="-717" y="5051"/>
                    <a:pt x="107" y="8193"/>
                    <a:pt x="2579" y="9584"/>
                  </a:cubicBezTo>
                  <a:lnTo>
                    <a:pt x="30855" y="25756"/>
                  </a:lnTo>
                  <a:cubicBezTo>
                    <a:pt x="32606" y="26734"/>
                    <a:pt x="33842" y="28485"/>
                    <a:pt x="34254" y="30442"/>
                  </a:cubicBezTo>
                  <a:lnTo>
                    <a:pt x="41876" y="69688"/>
                  </a:lnTo>
                  <a:cubicBezTo>
                    <a:pt x="43473" y="77774"/>
                    <a:pt x="50580" y="83645"/>
                    <a:pt x="58821" y="83645"/>
                  </a:cubicBezTo>
                  <a:lnTo>
                    <a:pt x="360991" y="83645"/>
                  </a:lnTo>
                  <a:cubicBezTo>
                    <a:pt x="363103" y="83645"/>
                    <a:pt x="365111" y="84624"/>
                    <a:pt x="366450" y="86272"/>
                  </a:cubicBezTo>
                  <a:cubicBezTo>
                    <a:pt x="367789" y="87972"/>
                    <a:pt x="368253" y="90083"/>
                    <a:pt x="367789" y="92195"/>
                  </a:cubicBezTo>
                  <a:lnTo>
                    <a:pt x="336578" y="225640"/>
                  </a:lnTo>
                  <a:cubicBezTo>
                    <a:pt x="335857" y="228782"/>
                    <a:pt x="333076" y="230997"/>
                    <a:pt x="329780" y="230997"/>
                  </a:cubicBezTo>
                  <a:lnTo>
                    <a:pt x="89362" y="230997"/>
                  </a:lnTo>
                  <a:cubicBezTo>
                    <a:pt x="84006" y="230997"/>
                    <a:pt x="79010" y="233417"/>
                    <a:pt x="75714" y="237692"/>
                  </a:cubicBezTo>
                  <a:cubicBezTo>
                    <a:pt x="72418" y="241915"/>
                    <a:pt x="71285" y="247375"/>
                    <a:pt x="72624" y="252576"/>
                  </a:cubicBezTo>
                  <a:lnTo>
                    <a:pt x="78856" y="276989"/>
                  </a:lnTo>
                  <a:cubicBezTo>
                    <a:pt x="80813" y="284612"/>
                    <a:pt x="87663" y="289968"/>
                    <a:pt x="95594" y="289968"/>
                  </a:cubicBezTo>
                  <a:lnTo>
                    <a:pt x="335651" y="289968"/>
                  </a:lnTo>
                  <a:cubicBezTo>
                    <a:pt x="338484" y="289968"/>
                    <a:pt x="340802" y="287650"/>
                    <a:pt x="340802" y="284818"/>
                  </a:cubicBezTo>
                  <a:cubicBezTo>
                    <a:pt x="340802" y="281985"/>
                    <a:pt x="338484" y="279667"/>
                    <a:pt x="335651" y="279667"/>
                  </a:cubicBezTo>
                  <a:lnTo>
                    <a:pt x="95594" y="279667"/>
                  </a:lnTo>
                  <a:cubicBezTo>
                    <a:pt x="92401" y="279667"/>
                    <a:pt x="89620" y="277504"/>
                    <a:pt x="88847" y="274414"/>
                  </a:cubicBezTo>
                  <a:lnTo>
                    <a:pt x="82615" y="250001"/>
                  </a:lnTo>
                  <a:cubicBezTo>
                    <a:pt x="82100" y="247890"/>
                    <a:pt x="82512" y="245726"/>
                    <a:pt x="83852" y="244027"/>
                  </a:cubicBezTo>
                  <a:cubicBezTo>
                    <a:pt x="85191" y="242327"/>
                    <a:pt x="87199" y="241349"/>
                    <a:pt x="89362" y="241349"/>
                  </a:cubicBezTo>
                  <a:lnTo>
                    <a:pt x="329780" y="241349"/>
                  </a:lnTo>
                  <a:cubicBezTo>
                    <a:pt x="337815" y="241349"/>
                    <a:pt x="344767" y="235889"/>
                    <a:pt x="346570" y="228009"/>
                  </a:cubicBezTo>
                  <a:lnTo>
                    <a:pt x="377781" y="94564"/>
                  </a:lnTo>
                  <a:cubicBezTo>
                    <a:pt x="379017" y="89414"/>
                    <a:pt x="377833" y="84057"/>
                    <a:pt x="374536" y="79937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8" name="Forma libre: forma 157">
              <a:extLst>
                <a:ext uri="{FF2B5EF4-FFF2-40B4-BE49-F238E27FC236}">
                  <a16:creationId xmlns:a16="http://schemas.microsoft.com/office/drawing/2014/main" id="{374B1376-0A03-4CD0-9906-F86A004461F8}"/>
                </a:ext>
              </a:extLst>
            </p:cNvPr>
            <p:cNvSpPr/>
            <p:nvPr/>
          </p:nvSpPr>
          <p:spPr>
            <a:xfrm>
              <a:off x="5396390" y="2624159"/>
              <a:ext cx="63349" cy="63349"/>
            </a:xfrm>
            <a:custGeom>
              <a:avLst/>
              <a:gdLst>
                <a:gd name="connsiteX0" fmla="*/ 31675 w 63349"/>
                <a:gd name="connsiteY0" fmla="*/ 0 h 63349"/>
                <a:gd name="connsiteX1" fmla="*/ 0 w 63349"/>
                <a:gd name="connsiteY1" fmla="*/ 31675 h 63349"/>
                <a:gd name="connsiteX2" fmla="*/ 670 w 63349"/>
                <a:gd name="connsiteY2" fmla="*/ 38112 h 63349"/>
                <a:gd name="connsiteX3" fmla="*/ 6747 w 63349"/>
                <a:gd name="connsiteY3" fmla="*/ 42130 h 63349"/>
                <a:gd name="connsiteX4" fmla="*/ 10764 w 63349"/>
                <a:gd name="connsiteY4" fmla="*/ 36052 h 63349"/>
                <a:gd name="connsiteX5" fmla="*/ 10301 w 63349"/>
                <a:gd name="connsiteY5" fmla="*/ 31726 h 63349"/>
                <a:gd name="connsiteX6" fmla="*/ 31675 w 63349"/>
                <a:gd name="connsiteY6" fmla="*/ 10352 h 63349"/>
                <a:gd name="connsiteX7" fmla="*/ 53048 w 63349"/>
                <a:gd name="connsiteY7" fmla="*/ 31726 h 63349"/>
                <a:gd name="connsiteX8" fmla="*/ 31675 w 63349"/>
                <a:gd name="connsiteY8" fmla="*/ 53100 h 63349"/>
                <a:gd name="connsiteX9" fmla="*/ 24001 w 63349"/>
                <a:gd name="connsiteY9" fmla="*/ 51658 h 63349"/>
                <a:gd name="connsiteX10" fmla="*/ 17357 w 63349"/>
                <a:gd name="connsiteY10" fmla="*/ 54594 h 63349"/>
                <a:gd name="connsiteX11" fmla="*/ 20292 w 63349"/>
                <a:gd name="connsiteY11" fmla="*/ 61237 h 63349"/>
                <a:gd name="connsiteX12" fmla="*/ 31675 w 63349"/>
                <a:gd name="connsiteY12" fmla="*/ 63349 h 63349"/>
                <a:gd name="connsiteX13" fmla="*/ 63349 w 63349"/>
                <a:gd name="connsiteY13" fmla="*/ 31675 h 63349"/>
                <a:gd name="connsiteX14" fmla="*/ 31675 w 63349"/>
                <a:gd name="connsiteY14" fmla="*/ 0 h 6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349" h="63349">
                  <a:moveTo>
                    <a:pt x="31675" y="0"/>
                  </a:moveTo>
                  <a:cubicBezTo>
                    <a:pt x="14215" y="0"/>
                    <a:pt x="0" y="14215"/>
                    <a:pt x="0" y="31675"/>
                  </a:cubicBezTo>
                  <a:cubicBezTo>
                    <a:pt x="0" y="33838"/>
                    <a:pt x="206" y="36001"/>
                    <a:pt x="670" y="38112"/>
                  </a:cubicBezTo>
                  <a:cubicBezTo>
                    <a:pt x="1236" y="40894"/>
                    <a:pt x="3966" y="42645"/>
                    <a:pt x="6747" y="42130"/>
                  </a:cubicBezTo>
                  <a:cubicBezTo>
                    <a:pt x="9528" y="41563"/>
                    <a:pt x="11331" y="38834"/>
                    <a:pt x="10764" y="36052"/>
                  </a:cubicBezTo>
                  <a:cubicBezTo>
                    <a:pt x="10455" y="34662"/>
                    <a:pt x="10301" y="33168"/>
                    <a:pt x="10301" y="31726"/>
                  </a:cubicBezTo>
                  <a:cubicBezTo>
                    <a:pt x="10301" y="19932"/>
                    <a:pt x="19880" y="10352"/>
                    <a:pt x="31675" y="10352"/>
                  </a:cubicBezTo>
                  <a:cubicBezTo>
                    <a:pt x="43469" y="10352"/>
                    <a:pt x="53048" y="19932"/>
                    <a:pt x="53048" y="31726"/>
                  </a:cubicBezTo>
                  <a:cubicBezTo>
                    <a:pt x="53048" y="43520"/>
                    <a:pt x="43469" y="53100"/>
                    <a:pt x="31675" y="53100"/>
                  </a:cubicBezTo>
                  <a:cubicBezTo>
                    <a:pt x="29048" y="53100"/>
                    <a:pt x="26421" y="52636"/>
                    <a:pt x="24001" y="51658"/>
                  </a:cubicBezTo>
                  <a:cubicBezTo>
                    <a:pt x="21374" y="50628"/>
                    <a:pt x="18387" y="51967"/>
                    <a:pt x="17357" y="54594"/>
                  </a:cubicBezTo>
                  <a:cubicBezTo>
                    <a:pt x="16327" y="57272"/>
                    <a:pt x="17666" y="60207"/>
                    <a:pt x="20292" y="61237"/>
                  </a:cubicBezTo>
                  <a:cubicBezTo>
                    <a:pt x="23949" y="62628"/>
                    <a:pt x="27760" y="63349"/>
                    <a:pt x="31675" y="63349"/>
                  </a:cubicBezTo>
                  <a:cubicBezTo>
                    <a:pt x="49134" y="63349"/>
                    <a:pt x="63349" y="49134"/>
                    <a:pt x="63349" y="31675"/>
                  </a:cubicBezTo>
                  <a:cubicBezTo>
                    <a:pt x="63349" y="14215"/>
                    <a:pt x="49134" y="0"/>
                    <a:pt x="31675" y="0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orma libre: forma 158">
              <a:extLst>
                <a:ext uri="{FF2B5EF4-FFF2-40B4-BE49-F238E27FC236}">
                  <a16:creationId xmlns:a16="http://schemas.microsoft.com/office/drawing/2014/main" id="{DF2DBD28-08F7-48B7-AB03-75CE5FCD22AF}"/>
                </a:ext>
              </a:extLst>
            </p:cNvPr>
            <p:cNvSpPr/>
            <p:nvPr/>
          </p:nvSpPr>
          <p:spPr>
            <a:xfrm>
              <a:off x="5521389" y="2624107"/>
              <a:ext cx="63349" cy="63349"/>
            </a:xfrm>
            <a:custGeom>
              <a:avLst/>
              <a:gdLst>
                <a:gd name="connsiteX0" fmla="*/ 63143 w 63349"/>
                <a:gd name="connsiteY0" fmla="*/ 28327 h 63349"/>
                <a:gd name="connsiteX1" fmla="*/ 60825 w 63349"/>
                <a:gd name="connsiteY1" fmla="*/ 19262 h 63349"/>
                <a:gd name="connsiteX2" fmla="*/ 60774 w 63349"/>
                <a:gd name="connsiteY2" fmla="*/ 19211 h 63349"/>
                <a:gd name="connsiteX3" fmla="*/ 43211 w 63349"/>
                <a:gd name="connsiteY3" fmla="*/ 2215 h 63349"/>
                <a:gd name="connsiteX4" fmla="*/ 43057 w 63349"/>
                <a:gd name="connsiteY4" fmla="*/ 2112 h 63349"/>
                <a:gd name="connsiteX5" fmla="*/ 42542 w 63349"/>
                <a:gd name="connsiteY5" fmla="*/ 1957 h 63349"/>
                <a:gd name="connsiteX6" fmla="*/ 37700 w 63349"/>
                <a:gd name="connsiteY6" fmla="*/ 567 h 63349"/>
                <a:gd name="connsiteX7" fmla="*/ 37031 w 63349"/>
                <a:gd name="connsiteY7" fmla="*/ 464 h 63349"/>
                <a:gd name="connsiteX8" fmla="*/ 31675 w 63349"/>
                <a:gd name="connsiteY8" fmla="*/ 0 h 63349"/>
                <a:gd name="connsiteX9" fmla="*/ 0 w 63349"/>
                <a:gd name="connsiteY9" fmla="*/ 31675 h 63349"/>
                <a:gd name="connsiteX10" fmla="*/ 31675 w 63349"/>
                <a:gd name="connsiteY10" fmla="*/ 63349 h 63349"/>
                <a:gd name="connsiteX11" fmla="*/ 63349 w 63349"/>
                <a:gd name="connsiteY11" fmla="*/ 31675 h 63349"/>
                <a:gd name="connsiteX12" fmla="*/ 63195 w 63349"/>
                <a:gd name="connsiteY12" fmla="*/ 28430 h 63349"/>
                <a:gd name="connsiteX13" fmla="*/ 63143 w 63349"/>
                <a:gd name="connsiteY13" fmla="*/ 28327 h 63349"/>
                <a:gd name="connsiteX14" fmla="*/ 31623 w 63349"/>
                <a:gd name="connsiteY14" fmla="*/ 53100 h 63349"/>
                <a:gd name="connsiteX15" fmla="*/ 10249 w 63349"/>
                <a:gd name="connsiteY15" fmla="*/ 31726 h 63349"/>
                <a:gd name="connsiteX16" fmla="*/ 31623 w 63349"/>
                <a:gd name="connsiteY16" fmla="*/ 10352 h 63349"/>
                <a:gd name="connsiteX17" fmla="*/ 35743 w 63349"/>
                <a:gd name="connsiteY17" fmla="*/ 10764 h 63349"/>
                <a:gd name="connsiteX18" fmla="*/ 36979 w 63349"/>
                <a:gd name="connsiteY18" fmla="*/ 11125 h 63349"/>
                <a:gd name="connsiteX19" fmla="*/ 51297 w 63349"/>
                <a:gd name="connsiteY19" fmla="*/ 23434 h 63349"/>
                <a:gd name="connsiteX20" fmla="*/ 51915 w 63349"/>
                <a:gd name="connsiteY20" fmla="*/ 25391 h 63349"/>
                <a:gd name="connsiteX21" fmla="*/ 52997 w 63349"/>
                <a:gd name="connsiteY21" fmla="*/ 31778 h 63349"/>
                <a:gd name="connsiteX22" fmla="*/ 31623 w 63349"/>
                <a:gd name="connsiteY22" fmla="*/ 53100 h 6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349" h="63349">
                  <a:moveTo>
                    <a:pt x="63143" y="28327"/>
                  </a:moveTo>
                  <a:cubicBezTo>
                    <a:pt x="62834" y="25237"/>
                    <a:pt x="62010" y="22198"/>
                    <a:pt x="60825" y="19262"/>
                  </a:cubicBezTo>
                  <a:cubicBezTo>
                    <a:pt x="60825" y="19262"/>
                    <a:pt x="60774" y="19211"/>
                    <a:pt x="60774" y="19211"/>
                  </a:cubicBezTo>
                  <a:cubicBezTo>
                    <a:pt x="57426" y="11485"/>
                    <a:pt x="51091" y="5305"/>
                    <a:pt x="43211" y="2215"/>
                  </a:cubicBezTo>
                  <a:cubicBezTo>
                    <a:pt x="43160" y="2163"/>
                    <a:pt x="43108" y="2112"/>
                    <a:pt x="43057" y="2112"/>
                  </a:cubicBezTo>
                  <a:cubicBezTo>
                    <a:pt x="42902" y="2060"/>
                    <a:pt x="42696" y="2009"/>
                    <a:pt x="42542" y="1957"/>
                  </a:cubicBezTo>
                  <a:cubicBezTo>
                    <a:pt x="40997" y="1391"/>
                    <a:pt x="39349" y="927"/>
                    <a:pt x="37700" y="567"/>
                  </a:cubicBezTo>
                  <a:cubicBezTo>
                    <a:pt x="37494" y="515"/>
                    <a:pt x="37237" y="515"/>
                    <a:pt x="37031" y="464"/>
                  </a:cubicBezTo>
                  <a:cubicBezTo>
                    <a:pt x="35280" y="155"/>
                    <a:pt x="33529" y="0"/>
                    <a:pt x="31675" y="0"/>
                  </a:cubicBezTo>
                  <a:cubicBezTo>
                    <a:pt x="14215" y="0"/>
                    <a:pt x="0" y="14215"/>
                    <a:pt x="0" y="31675"/>
                  </a:cubicBezTo>
                  <a:cubicBezTo>
                    <a:pt x="0" y="49134"/>
                    <a:pt x="14215" y="63349"/>
                    <a:pt x="31675" y="63349"/>
                  </a:cubicBezTo>
                  <a:cubicBezTo>
                    <a:pt x="49134" y="63349"/>
                    <a:pt x="63349" y="49134"/>
                    <a:pt x="63349" y="31675"/>
                  </a:cubicBezTo>
                  <a:cubicBezTo>
                    <a:pt x="63349" y="30593"/>
                    <a:pt x="63298" y="29511"/>
                    <a:pt x="63195" y="28430"/>
                  </a:cubicBezTo>
                  <a:cubicBezTo>
                    <a:pt x="63143" y="28430"/>
                    <a:pt x="63143" y="28378"/>
                    <a:pt x="63143" y="28327"/>
                  </a:cubicBezTo>
                  <a:close/>
                  <a:moveTo>
                    <a:pt x="31623" y="53100"/>
                  </a:moveTo>
                  <a:cubicBezTo>
                    <a:pt x="19829" y="53100"/>
                    <a:pt x="10249" y="43520"/>
                    <a:pt x="10249" y="31726"/>
                  </a:cubicBezTo>
                  <a:cubicBezTo>
                    <a:pt x="10249" y="19932"/>
                    <a:pt x="19829" y="10352"/>
                    <a:pt x="31623" y="10352"/>
                  </a:cubicBezTo>
                  <a:cubicBezTo>
                    <a:pt x="33065" y="10352"/>
                    <a:pt x="34404" y="10507"/>
                    <a:pt x="35743" y="10764"/>
                  </a:cubicBezTo>
                  <a:cubicBezTo>
                    <a:pt x="36155" y="10867"/>
                    <a:pt x="36567" y="11022"/>
                    <a:pt x="36979" y="11125"/>
                  </a:cubicBezTo>
                  <a:cubicBezTo>
                    <a:pt x="43417" y="12824"/>
                    <a:pt x="48722" y="17357"/>
                    <a:pt x="51297" y="23434"/>
                  </a:cubicBezTo>
                  <a:cubicBezTo>
                    <a:pt x="51555" y="24052"/>
                    <a:pt x="51709" y="24722"/>
                    <a:pt x="51915" y="25391"/>
                  </a:cubicBezTo>
                  <a:cubicBezTo>
                    <a:pt x="52533" y="27400"/>
                    <a:pt x="52997" y="29511"/>
                    <a:pt x="52997" y="31778"/>
                  </a:cubicBezTo>
                  <a:cubicBezTo>
                    <a:pt x="52997" y="43469"/>
                    <a:pt x="43417" y="53100"/>
                    <a:pt x="31623" y="53100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orma libre: forma 159">
              <a:extLst>
                <a:ext uri="{FF2B5EF4-FFF2-40B4-BE49-F238E27FC236}">
                  <a16:creationId xmlns:a16="http://schemas.microsoft.com/office/drawing/2014/main" id="{B3B28EAC-695F-449E-89B5-71A3129738AD}"/>
                </a:ext>
              </a:extLst>
            </p:cNvPr>
            <p:cNvSpPr/>
            <p:nvPr/>
          </p:nvSpPr>
          <p:spPr>
            <a:xfrm>
              <a:off x="5409987" y="2437150"/>
              <a:ext cx="162029" cy="10300"/>
            </a:xfrm>
            <a:custGeom>
              <a:avLst/>
              <a:gdLst>
                <a:gd name="connsiteX0" fmla="*/ 162030 w 162029"/>
                <a:gd name="connsiteY0" fmla="*/ 5150 h 10300"/>
                <a:gd name="connsiteX1" fmla="*/ 156879 w 162029"/>
                <a:gd name="connsiteY1" fmla="*/ 0 h 10300"/>
                <a:gd name="connsiteX2" fmla="*/ 5150 w 162029"/>
                <a:gd name="connsiteY2" fmla="*/ 0 h 10300"/>
                <a:gd name="connsiteX3" fmla="*/ 0 w 162029"/>
                <a:gd name="connsiteY3" fmla="*/ 5150 h 10300"/>
                <a:gd name="connsiteX4" fmla="*/ 5150 w 162029"/>
                <a:gd name="connsiteY4" fmla="*/ 10301 h 10300"/>
                <a:gd name="connsiteX5" fmla="*/ 156879 w 162029"/>
                <a:gd name="connsiteY5" fmla="*/ 10301 h 10300"/>
                <a:gd name="connsiteX6" fmla="*/ 162030 w 162029"/>
                <a:gd name="connsiteY6" fmla="*/ 515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029" h="10300">
                  <a:moveTo>
                    <a:pt x="162030" y="5150"/>
                  </a:moveTo>
                  <a:cubicBezTo>
                    <a:pt x="162030" y="2318"/>
                    <a:pt x="159712" y="0"/>
                    <a:pt x="156879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56879" y="10301"/>
                  </a:lnTo>
                  <a:cubicBezTo>
                    <a:pt x="159712" y="10301"/>
                    <a:pt x="162030" y="8035"/>
                    <a:pt x="162030" y="5150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orma libre: forma 160">
              <a:extLst>
                <a:ext uri="{FF2B5EF4-FFF2-40B4-BE49-F238E27FC236}">
                  <a16:creationId xmlns:a16="http://schemas.microsoft.com/office/drawing/2014/main" id="{6565B532-3E26-48E8-BD6D-1E9F5365FD48}"/>
                </a:ext>
              </a:extLst>
            </p:cNvPr>
            <p:cNvSpPr/>
            <p:nvPr/>
          </p:nvSpPr>
          <p:spPr>
            <a:xfrm>
              <a:off x="5429867" y="2486954"/>
              <a:ext cx="123711" cy="10300"/>
            </a:xfrm>
            <a:custGeom>
              <a:avLst/>
              <a:gdLst>
                <a:gd name="connsiteX0" fmla="*/ 5150 w 123711"/>
                <a:gd name="connsiteY0" fmla="*/ 0 h 10300"/>
                <a:gd name="connsiteX1" fmla="*/ 0 w 123711"/>
                <a:gd name="connsiteY1" fmla="*/ 5150 h 10300"/>
                <a:gd name="connsiteX2" fmla="*/ 5150 w 123711"/>
                <a:gd name="connsiteY2" fmla="*/ 10301 h 10300"/>
                <a:gd name="connsiteX3" fmla="*/ 118561 w 123711"/>
                <a:gd name="connsiteY3" fmla="*/ 10301 h 10300"/>
                <a:gd name="connsiteX4" fmla="*/ 123711 w 123711"/>
                <a:gd name="connsiteY4" fmla="*/ 5150 h 10300"/>
                <a:gd name="connsiteX5" fmla="*/ 118561 w 123711"/>
                <a:gd name="connsiteY5" fmla="*/ 0 h 10300"/>
                <a:gd name="connsiteX6" fmla="*/ 5150 w 123711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711" h="10300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18561" y="10301"/>
                  </a:lnTo>
                  <a:cubicBezTo>
                    <a:pt x="121393" y="10301"/>
                    <a:pt x="123711" y="7983"/>
                    <a:pt x="123711" y="5150"/>
                  </a:cubicBezTo>
                  <a:cubicBezTo>
                    <a:pt x="123711" y="2318"/>
                    <a:pt x="121393" y="0"/>
                    <a:pt x="118561" y="0"/>
                  </a:cubicBezTo>
                  <a:lnTo>
                    <a:pt x="5150" y="0"/>
                  </a:ln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62" name="Gráfico 164">
            <a:extLst>
              <a:ext uri="{FF2B5EF4-FFF2-40B4-BE49-F238E27FC236}">
                <a16:creationId xmlns:a16="http://schemas.microsoft.com/office/drawing/2014/main" id="{F65AAB8B-9D59-44A5-8BDD-74377B7FF249}"/>
              </a:ext>
            </a:extLst>
          </p:cNvPr>
          <p:cNvGrpSpPr/>
          <p:nvPr/>
        </p:nvGrpSpPr>
        <p:grpSpPr>
          <a:xfrm>
            <a:off x="4669101" y="2277170"/>
            <a:ext cx="375604" cy="434389"/>
            <a:chOff x="4669101" y="2277170"/>
            <a:chExt cx="375604" cy="434389"/>
          </a:xfrm>
          <a:solidFill>
            <a:srgbClr val="6785C1"/>
          </a:solidFill>
        </p:grpSpPr>
        <p:sp>
          <p:nvSpPr>
            <p:cNvPr id="163" name="Forma libre: forma 162">
              <a:extLst>
                <a:ext uri="{FF2B5EF4-FFF2-40B4-BE49-F238E27FC236}">
                  <a16:creationId xmlns:a16="http://schemas.microsoft.com/office/drawing/2014/main" id="{DB2A4690-9F38-446E-9654-4063F9C1692F}"/>
                </a:ext>
              </a:extLst>
            </p:cNvPr>
            <p:cNvSpPr/>
            <p:nvPr/>
          </p:nvSpPr>
          <p:spPr>
            <a:xfrm>
              <a:off x="4669101" y="2277170"/>
              <a:ext cx="375604" cy="434389"/>
            </a:xfrm>
            <a:custGeom>
              <a:avLst/>
              <a:gdLst>
                <a:gd name="connsiteX0" fmla="*/ 369907 w 375604"/>
                <a:gd name="connsiteY0" fmla="*/ 137164 h 434389"/>
                <a:gd name="connsiteX1" fmla="*/ 351109 w 375604"/>
                <a:gd name="connsiteY1" fmla="*/ 130468 h 434389"/>
                <a:gd name="connsiteX2" fmla="*/ 252737 w 375604"/>
                <a:gd name="connsiteY2" fmla="*/ 144529 h 434389"/>
                <a:gd name="connsiteX3" fmla="*/ 248360 w 375604"/>
                <a:gd name="connsiteY3" fmla="*/ 150349 h 434389"/>
                <a:gd name="connsiteX4" fmla="*/ 254179 w 375604"/>
                <a:gd name="connsiteY4" fmla="*/ 154726 h 434389"/>
                <a:gd name="connsiteX5" fmla="*/ 352551 w 375604"/>
                <a:gd name="connsiteY5" fmla="*/ 140666 h 434389"/>
                <a:gd name="connsiteX6" fmla="*/ 362336 w 375604"/>
                <a:gd name="connsiteY6" fmla="*/ 144168 h 434389"/>
                <a:gd name="connsiteX7" fmla="*/ 365015 w 375604"/>
                <a:gd name="connsiteY7" fmla="*/ 154211 h 434389"/>
                <a:gd name="connsiteX8" fmla="*/ 353993 w 375604"/>
                <a:gd name="connsiteY8" fmla="*/ 202779 h 434389"/>
                <a:gd name="connsiteX9" fmla="*/ 341529 w 375604"/>
                <a:gd name="connsiteY9" fmla="*/ 211380 h 434389"/>
                <a:gd name="connsiteX10" fmla="*/ 233321 w 375604"/>
                <a:gd name="connsiteY10" fmla="*/ 195414 h 434389"/>
                <a:gd name="connsiteX11" fmla="*/ 236256 w 375604"/>
                <a:gd name="connsiteY11" fmla="*/ 178882 h 434389"/>
                <a:gd name="connsiteX12" fmla="*/ 187792 w 375604"/>
                <a:gd name="connsiteY12" fmla="*/ 130417 h 434389"/>
                <a:gd name="connsiteX13" fmla="*/ 168375 w 375604"/>
                <a:gd name="connsiteY13" fmla="*/ 134537 h 434389"/>
                <a:gd name="connsiteX14" fmla="*/ 152460 w 375604"/>
                <a:gd name="connsiteY14" fmla="*/ 23084 h 434389"/>
                <a:gd name="connsiteX15" fmla="*/ 155963 w 375604"/>
                <a:gd name="connsiteY15" fmla="*/ 13298 h 434389"/>
                <a:gd name="connsiteX16" fmla="*/ 166006 w 375604"/>
                <a:gd name="connsiteY16" fmla="*/ 10620 h 434389"/>
                <a:gd name="connsiteX17" fmla="*/ 214573 w 375604"/>
                <a:gd name="connsiteY17" fmla="*/ 21642 h 434389"/>
                <a:gd name="connsiteX18" fmla="*/ 223174 w 375604"/>
                <a:gd name="connsiteY18" fmla="*/ 34157 h 434389"/>
                <a:gd name="connsiteX19" fmla="*/ 211020 w 375604"/>
                <a:gd name="connsiteY19" fmla="*/ 118159 h 434389"/>
                <a:gd name="connsiteX20" fmla="*/ 215397 w 375604"/>
                <a:gd name="connsiteY20" fmla="*/ 123979 h 434389"/>
                <a:gd name="connsiteX21" fmla="*/ 221217 w 375604"/>
                <a:gd name="connsiteY21" fmla="*/ 119601 h 434389"/>
                <a:gd name="connsiteX22" fmla="*/ 233372 w 375604"/>
                <a:gd name="connsiteY22" fmla="*/ 35548 h 434389"/>
                <a:gd name="connsiteX23" fmla="*/ 216839 w 375604"/>
                <a:gd name="connsiteY23" fmla="*/ 11547 h 434389"/>
                <a:gd name="connsiteX24" fmla="*/ 168272 w 375604"/>
                <a:gd name="connsiteY24" fmla="*/ 525 h 434389"/>
                <a:gd name="connsiteX25" fmla="*/ 148958 w 375604"/>
                <a:gd name="connsiteY25" fmla="*/ 5676 h 434389"/>
                <a:gd name="connsiteX26" fmla="*/ 142263 w 375604"/>
                <a:gd name="connsiteY26" fmla="*/ 24474 h 434389"/>
                <a:gd name="connsiteX27" fmla="*/ 158744 w 375604"/>
                <a:gd name="connsiteY27" fmla="*/ 140099 h 434389"/>
                <a:gd name="connsiteX28" fmla="*/ 151224 w 375604"/>
                <a:gd name="connsiteY28" fmla="*/ 147104 h 434389"/>
                <a:gd name="connsiteX29" fmla="*/ 35548 w 375604"/>
                <a:gd name="connsiteY29" fmla="*/ 130468 h 434389"/>
                <a:gd name="connsiteX30" fmla="*/ 11547 w 375604"/>
                <a:gd name="connsiteY30" fmla="*/ 147001 h 434389"/>
                <a:gd name="connsiteX31" fmla="*/ 525 w 375604"/>
                <a:gd name="connsiteY31" fmla="*/ 195569 h 434389"/>
                <a:gd name="connsiteX32" fmla="*/ 5676 w 375604"/>
                <a:gd name="connsiteY32" fmla="*/ 214882 h 434389"/>
                <a:gd name="connsiteX33" fmla="*/ 21487 w 375604"/>
                <a:gd name="connsiteY33" fmla="*/ 221784 h 434389"/>
                <a:gd name="connsiteX34" fmla="*/ 24526 w 375604"/>
                <a:gd name="connsiteY34" fmla="*/ 221578 h 434389"/>
                <a:gd name="connsiteX35" fmla="*/ 120219 w 375604"/>
                <a:gd name="connsiteY35" fmla="*/ 207929 h 434389"/>
                <a:gd name="connsiteX36" fmla="*/ 124597 w 375604"/>
                <a:gd name="connsiteY36" fmla="*/ 202110 h 434389"/>
                <a:gd name="connsiteX37" fmla="*/ 118777 w 375604"/>
                <a:gd name="connsiteY37" fmla="*/ 197732 h 434389"/>
                <a:gd name="connsiteX38" fmla="*/ 23032 w 375604"/>
                <a:gd name="connsiteY38" fmla="*/ 211380 h 434389"/>
                <a:gd name="connsiteX39" fmla="*/ 13247 w 375604"/>
                <a:gd name="connsiteY39" fmla="*/ 207878 h 434389"/>
                <a:gd name="connsiteX40" fmla="*/ 10569 w 375604"/>
                <a:gd name="connsiteY40" fmla="*/ 197835 h 434389"/>
                <a:gd name="connsiteX41" fmla="*/ 21590 w 375604"/>
                <a:gd name="connsiteY41" fmla="*/ 149267 h 434389"/>
                <a:gd name="connsiteX42" fmla="*/ 34106 w 375604"/>
                <a:gd name="connsiteY42" fmla="*/ 140666 h 434389"/>
                <a:gd name="connsiteX43" fmla="*/ 144838 w 375604"/>
                <a:gd name="connsiteY43" fmla="*/ 156684 h 434389"/>
                <a:gd name="connsiteX44" fmla="*/ 139378 w 375604"/>
                <a:gd name="connsiteY44" fmla="*/ 178882 h 434389"/>
                <a:gd name="connsiteX45" fmla="*/ 187843 w 375604"/>
                <a:gd name="connsiteY45" fmla="*/ 227346 h 434389"/>
                <a:gd name="connsiteX46" fmla="*/ 200204 w 375604"/>
                <a:gd name="connsiteY46" fmla="*/ 225698 h 434389"/>
                <a:gd name="connsiteX47" fmla="*/ 211586 w 375604"/>
                <a:gd name="connsiteY47" fmla="*/ 415076 h 434389"/>
                <a:gd name="connsiteX48" fmla="*/ 209320 w 375604"/>
                <a:gd name="connsiteY48" fmla="*/ 421411 h 434389"/>
                <a:gd name="connsiteX49" fmla="*/ 203140 w 375604"/>
                <a:gd name="connsiteY49" fmla="*/ 424089 h 434389"/>
                <a:gd name="connsiteX50" fmla="*/ 172444 w 375604"/>
                <a:gd name="connsiteY50" fmla="*/ 424089 h 434389"/>
                <a:gd name="connsiteX51" fmla="*/ 166315 w 375604"/>
                <a:gd name="connsiteY51" fmla="*/ 421411 h 434389"/>
                <a:gd name="connsiteX52" fmla="*/ 164049 w 375604"/>
                <a:gd name="connsiteY52" fmla="*/ 415076 h 434389"/>
                <a:gd name="connsiteX53" fmla="*/ 173783 w 375604"/>
                <a:gd name="connsiteY53" fmla="*/ 254076 h 434389"/>
                <a:gd name="connsiteX54" fmla="*/ 168941 w 375604"/>
                <a:gd name="connsiteY54" fmla="*/ 248617 h 434389"/>
                <a:gd name="connsiteX55" fmla="*/ 163482 w 375604"/>
                <a:gd name="connsiteY55" fmla="*/ 253458 h 434389"/>
                <a:gd name="connsiteX56" fmla="*/ 153748 w 375604"/>
                <a:gd name="connsiteY56" fmla="*/ 414458 h 434389"/>
                <a:gd name="connsiteX57" fmla="*/ 158795 w 375604"/>
                <a:gd name="connsiteY57" fmla="*/ 428467 h 434389"/>
                <a:gd name="connsiteX58" fmla="*/ 172444 w 375604"/>
                <a:gd name="connsiteY58" fmla="*/ 434390 h 434389"/>
                <a:gd name="connsiteX59" fmla="*/ 203140 w 375604"/>
                <a:gd name="connsiteY59" fmla="*/ 434390 h 434389"/>
                <a:gd name="connsiteX60" fmla="*/ 216788 w 375604"/>
                <a:gd name="connsiteY60" fmla="*/ 428467 h 434389"/>
                <a:gd name="connsiteX61" fmla="*/ 221835 w 375604"/>
                <a:gd name="connsiteY61" fmla="*/ 414458 h 434389"/>
                <a:gd name="connsiteX62" fmla="*/ 210247 w 375604"/>
                <a:gd name="connsiteY62" fmla="*/ 221938 h 434389"/>
                <a:gd name="connsiteX63" fmla="*/ 210247 w 375604"/>
                <a:gd name="connsiteY63" fmla="*/ 221835 h 434389"/>
                <a:gd name="connsiteX64" fmla="*/ 228479 w 375604"/>
                <a:gd name="connsiteY64" fmla="*/ 205148 h 434389"/>
                <a:gd name="connsiteX65" fmla="*/ 340036 w 375604"/>
                <a:gd name="connsiteY65" fmla="*/ 221578 h 434389"/>
                <a:gd name="connsiteX66" fmla="*/ 343074 w 375604"/>
                <a:gd name="connsiteY66" fmla="*/ 221784 h 434389"/>
                <a:gd name="connsiteX67" fmla="*/ 364036 w 375604"/>
                <a:gd name="connsiteY67" fmla="*/ 205045 h 434389"/>
                <a:gd name="connsiteX68" fmla="*/ 375058 w 375604"/>
                <a:gd name="connsiteY68" fmla="*/ 156478 h 434389"/>
                <a:gd name="connsiteX69" fmla="*/ 369907 w 375604"/>
                <a:gd name="connsiteY69" fmla="*/ 137164 h 434389"/>
                <a:gd name="connsiteX70" fmla="*/ 187792 w 375604"/>
                <a:gd name="connsiteY70" fmla="*/ 217045 h 434389"/>
                <a:gd name="connsiteX71" fmla="*/ 149628 w 375604"/>
                <a:gd name="connsiteY71" fmla="*/ 178882 h 434389"/>
                <a:gd name="connsiteX72" fmla="*/ 187792 w 375604"/>
                <a:gd name="connsiteY72" fmla="*/ 140718 h 434389"/>
                <a:gd name="connsiteX73" fmla="*/ 225956 w 375604"/>
                <a:gd name="connsiteY73" fmla="*/ 178882 h 434389"/>
                <a:gd name="connsiteX74" fmla="*/ 187792 w 375604"/>
                <a:gd name="connsiteY74" fmla="*/ 217045 h 4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75604" h="434389">
                  <a:moveTo>
                    <a:pt x="369907" y="137164"/>
                  </a:moveTo>
                  <a:cubicBezTo>
                    <a:pt x="365118" y="131962"/>
                    <a:pt x="358062" y="129438"/>
                    <a:pt x="351109" y="130468"/>
                  </a:cubicBezTo>
                  <a:lnTo>
                    <a:pt x="252737" y="144529"/>
                  </a:lnTo>
                  <a:cubicBezTo>
                    <a:pt x="249905" y="144941"/>
                    <a:pt x="247948" y="147516"/>
                    <a:pt x="248360" y="150349"/>
                  </a:cubicBezTo>
                  <a:cubicBezTo>
                    <a:pt x="248772" y="153181"/>
                    <a:pt x="251398" y="155138"/>
                    <a:pt x="254179" y="154726"/>
                  </a:cubicBezTo>
                  <a:lnTo>
                    <a:pt x="352551" y="140666"/>
                  </a:lnTo>
                  <a:cubicBezTo>
                    <a:pt x="356259" y="140151"/>
                    <a:pt x="359813" y="141439"/>
                    <a:pt x="362336" y="144168"/>
                  </a:cubicBezTo>
                  <a:cubicBezTo>
                    <a:pt x="364860" y="146898"/>
                    <a:pt x="365839" y="150555"/>
                    <a:pt x="365015" y="154211"/>
                  </a:cubicBezTo>
                  <a:lnTo>
                    <a:pt x="353993" y="202779"/>
                  </a:lnTo>
                  <a:cubicBezTo>
                    <a:pt x="352705" y="208444"/>
                    <a:pt x="347195" y="212204"/>
                    <a:pt x="341529" y="211380"/>
                  </a:cubicBezTo>
                  <a:lnTo>
                    <a:pt x="233321" y="195414"/>
                  </a:lnTo>
                  <a:cubicBezTo>
                    <a:pt x="235175" y="190264"/>
                    <a:pt x="236256" y="184701"/>
                    <a:pt x="236256" y="178882"/>
                  </a:cubicBezTo>
                  <a:cubicBezTo>
                    <a:pt x="236256" y="152151"/>
                    <a:pt x="214522" y="130417"/>
                    <a:pt x="187792" y="130417"/>
                  </a:cubicBezTo>
                  <a:cubicBezTo>
                    <a:pt x="180890" y="130417"/>
                    <a:pt x="174298" y="131910"/>
                    <a:pt x="168375" y="134537"/>
                  </a:cubicBezTo>
                  <a:lnTo>
                    <a:pt x="152460" y="23084"/>
                  </a:lnTo>
                  <a:cubicBezTo>
                    <a:pt x="151945" y="19376"/>
                    <a:pt x="153181" y="15822"/>
                    <a:pt x="155963" y="13298"/>
                  </a:cubicBezTo>
                  <a:cubicBezTo>
                    <a:pt x="158692" y="10775"/>
                    <a:pt x="162400" y="9796"/>
                    <a:pt x="166006" y="10620"/>
                  </a:cubicBezTo>
                  <a:lnTo>
                    <a:pt x="214573" y="21642"/>
                  </a:lnTo>
                  <a:cubicBezTo>
                    <a:pt x="220239" y="22929"/>
                    <a:pt x="223998" y="28389"/>
                    <a:pt x="223174" y="34157"/>
                  </a:cubicBezTo>
                  <a:lnTo>
                    <a:pt x="211020" y="118159"/>
                  </a:lnTo>
                  <a:cubicBezTo>
                    <a:pt x="210608" y="120992"/>
                    <a:pt x="212565" y="123567"/>
                    <a:pt x="215397" y="123979"/>
                  </a:cubicBezTo>
                  <a:cubicBezTo>
                    <a:pt x="218230" y="124391"/>
                    <a:pt x="220805" y="122434"/>
                    <a:pt x="221217" y="119601"/>
                  </a:cubicBezTo>
                  <a:lnTo>
                    <a:pt x="233372" y="35548"/>
                  </a:lnTo>
                  <a:cubicBezTo>
                    <a:pt x="234969" y="24526"/>
                    <a:pt x="227707" y="13968"/>
                    <a:pt x="216839" y="11547"/>
                  </a:cubicBezTo>
                  <a:lnTo>
                    <a:pt x="168272" y="525"/>
                  </a:lnTo>
                  <a:cubicBezTo>
                    <a:pt x="161370" y="-1020"/>
                    <a:pt x="154160" y="886"/>
                    <a:pt x="148958" y="5676"/>
                  </a:cubicBezTo>
                  <a:cubicBezTo>
                    <a:pt x="143756" y="10466"/>
                    <a:pt x="141233" y="17522"/>
                    <a:pt x="142263" y="24474"/>
                  </a:cubicBezTo>
                  <a:lnTo>
                    <a:pt x="158744" y="140099"/>
                  </a:lnTo>
                  <a:cubicBezTo>
                    <a:pt x="156014" y="142160"/>
                    <a:pt x="153439" y="144529"/>
                    <a:pt x="151224" y="147104"/>
                  </a:cubicBezTo>
                  <a:lnTo>
                    <a:pt x="35548" y="130468"/>
                  </a:lnTo>
                  <a:cubicBezTo>
                    <a:pt x="24526" y="128872"/>
                    <a:pt x="13968" y="136134"/>
                    <a:pt x="11547" y="147001"/>
                  </a:cubicBezTo>
                  <a:lnTo>
                    <a:pt x="525" y="195569"/>
                  </a:lnTo>
                  <a:cubicBezTo>
                    <a:pt x="-1020" y="202470"/>
                    <a:pt x="886" y="209681"/>
                    <a:pt x="5676" y="214882"/>
                  </a:cubicBezTo>
                  <a:cubicBezTo>
                    <a:pt x="9796" y="219312"/>
                    <a:pt x="15513" y="221784"/>
                    <a:pt x="21487" y="221784"/>
                  </a:cubicBezTo>
                  <a:cubicBezTo>
                    <a:pt x="22517" y="221784"/>
                    <a:pt x="23496" y="221732"/>
                    <a:pt x="24526" y="221578"/>
                  </a:cubicBezTo>
                  <a:lnTo>
                    <a:pt x="120219" y="207929"/>
                  </a:lnTo>
                  <a:cubicBezTo>
                    <a:pt x="123052" y="207517"/>
                    <a:pt x="125009" y="204942"/>
                    <a:pt x="124597" y="202110"/>
                  </a:cubicBezTo>
                  <a:cubicBezTo>
                    <a:pt x="124185" y="199277"/>
                    <a:pt x="121610" y="197371"/>
                    <a:pt x="118777" y="197732"/>
                  </a:cubicBezTo>
                  <a:lnTo>
                    <a:pt x="23032" y="211380"/>
                  </a:lnTo>
                  <a:cubicBezTo>
                    <a:pt x="19324" y="211947"/>
                    <a:pt x="15770" y="210659"/>
                    <a:pt x="13247" y="207878"/>
                  </a:cubicBezTo>
                  <a:cubicBezTo>
                    <a:pt x="10723" y="205148"/>
                    <a:pt x="9745" y="201491"/>
                    <a:pt x="10569" y="197835"/>
                  </a:cubicBezTo>
                  <a:lnTo>
                    <a:pt x="21590" y="149267"/>
                  </a:lnTo>
                  <a:cubicBezTo>
                    <a:pt x="22878" y="143602"/>
                    <a:pt x="28337" y="139842"/>
                    <a:pt x="34106" y="140666"/>
                  </a:cubicBezTo>
                  <a:lnTo>
                    <a:pt x="144838" y="156684"/>
                  </a:lnTo>
                  <a:cubicBezTo>
                    <a:pt x="141387" y="163328"/>
                    <a:pt x="139378" y="170898"/>
                    <a:pt x="139378" y="178882"/>
                  </a:cubicBezTo>
                  <a:cubicBezTo>
                    <a:pt x="139378" y="205612"/>
                    <a:pt x="161113" y="227346"/>
                    <a:pt x="187843" y="227346"/>
                  </a:cubicBezTo>
                  <a:cubicBezTo>
                    <a:pt x="192118" y="227346"/>
                    <a:pt x="196238" y="226728"/>
                    <a:pt x="200204" y="225698"/>
                  </a:cubicBezTo>
                  <a:lnTo>
                    <a:pt x="211586" y="415076"/>
                  </a:lnTo>
                  <a:cubicBezTo>
                    <a:pt x="211741" y="417445"/>
                    <a:pt x="210917" y="419660"/>
                    <a:pt x="209320" y="421411"/>
                  </a:cubicBezTo>
                  <a:cubicBezTo>
                    <a:pt x="207723" y="423110"/>
                    <a:pt x="205509" y="424089"/>
                    <a:pt x="203140" y="424089"/>
                  </a:cubicBezTo>
                  <a:lnTo>
                    <a:pt x="172444" y="424089"/>
                  </a:lnTo>
                  <a:cubicBezTo>
                    <a:pt x="170074" y="424089"/>
                    <a:pt x="167911" y="423162"/>
                    <a:pt x="166315" y="421411"/>
                  </a:cubicBezTo>
                  <a:cubicBezTo>
                    <a:pt x="164718" y="419711"/>
                    <a:pt x="163894" y="417445"/>
                    <a:pt x="164049" y="415076"/>
                  </a:cubicBezTo>
                  <a:lnTo>
                    <a:pt x="173783" y="254076"/>
                  </a:lnTo>
                  <a:cubicBezTo>
                    <a:pt x="173937" y="251244"/>
                    <a:pt x="171774" y="248823"/>
                    <a:pt x="168941" y="248617"/>
                  </a:cubicBezTo>
                  <a:cubicBezTo>
                    <a:pt x="166057" y="248411"/>
                    <a:pt x="163688" y="250626"/>
                    <a:pt x="163482" y="253458"/>
                  </a:cubicBezTo>
                  <a:lnTo>
                    <a:pt x="153748" y="414458"/>
                  </a:lnTo>
                  <a:cubicBezTo>
                    <a:pt x="153439" y="419608"/>
                    <a:pt x="155241" y="424707"/>
                    <a:pt x="158795" y="428467"/>
                  </a:cubicBezTo>
                  <a:cubicBezTo>
                    <a:pt x="162349" y="432226"/>
                    <a:pt x="167293" y="434390"/>
                    <a:pt x="172444" y="434390"/>
                  </a:cubicBezTo>
                  <a:lnTo>
                    <a:pt x="203140" y="434390"/>
                  </a:lnTo>
                  <a:cubicBezTo>
                    <a:pt x="208290" y="434390"/>
                    <a:pt x="213286" y="432226"/>
                    <a:pt x="216788" y="428467"/>
                  </a:cubicBezTo>
                  <a:cubicBezTo>
                    <a:pt x="220342" y="424707"/>
                    <a:pt x="222144" y="419608"/>
                    <a:pt x="221835" y="414458"/>
                  </a:cubicBezTo>
                  <a:lnTo>
                    <a:pt x="210247" y="221938"/>
                  </a:lnTo>
                  <a:cubicBezTo>
                    <a:pt x="210247" y="221887"/>
                    <a:pt x="210247" y="221887"/>
                    <a:pt x="210247" y="221835"/>
                  </a:cubicBezTo>
                  <a:cubicBezTo>
                    <a:pt x="217664" y="217921"/>
                    <a:pt x="223947" y="212153"/>
                    <a:pt x="228479" y="205148"/>
                  </a:cubicBezTo>
                  <a:lnTo>
                    <a:pt x="340036" y="221578"/>
                  </a:lnTo>
                  <a:cubicBezTo>
                    <a:pt x="341066" y="221732"/>
                    <a:pt x="342044" y="221784"/>
                    <a:pt x="343074" y="221784"/>
                  </a:cubicBezTo>
                  <a:cubicBezTo>
                    <a:pt x="352911" y="221784"/>
                    <a:pt x="361821" y="214882"/>
                    <a:pt x="364036" y="205045"/>
                  </a:cubicBezTo>
                  <a:lnTo>
                    <a:pt x="375058" y="156478"/>
                  </a:lnTo>
                  <a:cubicBezTo>
                    <a:pt x="376654" y="149576"/>
                    <a:pt x="374697" y="142366"/>
                    <a:pt x="369907" y="137164"/>
                  </a:cubicBezTo>
                  <a:close/>
                  <a:moveTo>
                    <a:pt x="187792" y="217045"/>
                  </a:moveTo>
                  <a:cubicBezTo>
                    <a:pt x="166727" y="217045"/>
                    <a:pt x="149628" y="199946"/>
                    <a:pt x="149628" y="178882"/>
                  </a:cubicBezTo>
                  <a:cubicBezTo>
                    <a:pt x="149628" y="157817"/>
                    <a:pt x="166727" y="140718"/>
                    <a:pt x="187792" y="140718"/>
                  </a:cubicBezTo>
                  <a:cubicBezTo>
                    <a:pt x="208856" y="140718"/>
                    <a:pt x="225956" y="157817"/>
                    <a:pt x="225956" y="178882"/>
                  </a:cubicBezTo>
                  <a:cubicBezTo>
                    <a:pt x="225956" y="199946"/>
                    <a:pt x="208856" y="217045"/>
                    <a:pt x="187792" y="217045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orma libre: forma 163">
              <a:extLst>
                <a:ext uri="{FF2B5EF4-FFF2-40B4-BE49-F238E27FC236}">
                  <a16:creationId xmlns:a16="http://schemas.microsoft.com/office/drawing/2014/main" id="{3A29CF62-6A79-44C1-89BC-B00C2DC2FF9C}"/>
                </a:ext>
              </a:extLst>
            </p:cNvPr>
            <p:cNvSpPr/>
            <p:nvPr/>
          </p:nvSpPr>
          <p:spPr>
            <a:xfrm>
              <a:off x="4914173" y="2506476"/>
              <a:ext cx="62751" cy="65973"/>
            </a:xfrm>
            <a:custGeom>
              <a:avLst/>
              <a:gdLst>
                <a:gd name="connsiteX0" fmla="*/ 59838 w 62751"/>
                <a:gd name="connsiteY0" fmla="*/ 512 h 65973"/>
                <a:gd name="connsiteX1" fmla="*/ 52937 w 62751"/>
                <a:gd name="connsiteY1" fmla="*/ 2882 h 65973"/>
                <a:gd name="connsiteX2" fmla="*/ 2618 w 62751"/>
                <a:gd name="connsiteY2" fmla="*/ 56342 h 65973"/>
                <a:gd name="connsiteX3" fmla="*/ 661 w 62751"/>
                <a:gd name="connsiteY3" fmla="*/ 63347 h 65973"/>
                <a:gd name="connsiteX4" fmla="*/ 5142 w 62751"/>
                <a:gd name="connsiteY4" fmla="*/ 65973 h 65973"/>
                <a:gd name="connsiteX5" fmla="*/ 7665 w 62751"/>
                <a:gd name="connsiteY5" fmla="*/ 65304 h 65973"/>
                <a:gd name="connsiteX6" fmla="*/ 62207 w 62751"/>
                <a:gd name="connsiteY6" fmla="*/ 7362 h 65973"/>
                <a:gd name="connsiteX7" fmla="*/ 59838 w 62751"/>
                <a:gd name="connsiteY7" fmla="*/ 512 h 6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51" h="65973">
                  <a:moveTo>
                    <a:pt x="59838" y="512"/>
                  </a:moveTo>
                  <a:cubicBezTo>
                    <a:pt x="57263" y="-724"/>
                    <a:pt x="54224" y="358"/>
                    <a:pt x="52937" y="2882"/>
                  </a:cubicBezTo>
                  <a:cubicBezTo>
                    <a:pt x="41966" y="25543"/>
                    <a:pt x="24558" y="43981"/>
                    <a:pt x="2618" y="56342"/>
                  </a:cubicBezTo>
                  <a:cubicBezTo>
                    <a:pt x="146" y="57733"/>
                    <a:pt x="-730" y="60874"/>
                    <a:pt x="661" y="63347"/>
                  </a:cubicBezTo>
                  <a:cubicBezTo>
                    <a:pt x="1588" y="65046"/>
                    <a:pt x="3339" y="65973"/>
                    <a:pt x="5142" y="65973"/>
                  </a:cubicBezTo>
                  <a:cubicBezTo>
                    <a:pt x="6017" y="65973"/>
                    <a:pt x="6841" y="65767"/>
                    <a:pt x="7665" y="65304"/>
                  </a:cubicBezTo>
                  <a:cubicBezTo>
                    <a:pt x="31460" y="51913"/>
                    <a:pt x="50310" y="31878"/>
                    <a:pt x="62207" y="7362"/>
                  </a:cubicBezTo>
                  <a:cubicBezTo>
                    <a:pt x="63495" y="4839"/>
                    <a:pt x="62413" y="1749"/>
                    <a:pt x="59838" y="512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orma libre: forma 164">
              <a:extLst>
                <a:ext uri="{FF2B5EF4-FFF2-40B4-BE49-F238E27FC236}">
                  <a16:creationId xmlns:a16="http://schemas.microsoft.com/office/drawing/2014/main" id="{2E46B41B-CFC9-44D6-9FAD-89AC69CA0C39}"/>
                </a:ext>
              </a:extLst>
            </p:cNvPr>
            <p:cNvSpPr/>
            <p:nvPr/>
          </p:nvSpPr>
          <p:spPr>
            <a:xfrm>
              <a:off x="4745943" y="2336249"/>
              <a:ext cx="60172" cy="53672"/>
            </a:xfrm>
            <a:custGeom>
              <a:avLst/>
              <a:gdLst>
                <a:gd name="connsiteX0" fmla="*/ 5161 w 60172"/>
                <a:gd name="connsiteY0" fmla="*/ 53673 h 53672"/>
                <a:gd name="connsiteX1" fmla="*/ 9436 w 60172"/>
                <a:gd name="connsiteY1" fmla="*/ 51407 h 53672"/>
                <a:gd name="connsiteX2" fmla="*/ 57282 w 60172"/>
                <a:gd name="connsiteY2" fmla="*/ 9792 h 53672"/>
                <a:gd name="connsiteX3" fmla="*/ 59652 w 60172"/>
                <a:gd name="connsiteY3" fmla="*/ 2890 h 53672"/>
                <a:gd name="connsiteX4" fmla="*/ 52750 w 60172"/>
                <a:gd name="connsiteY4" fmla="*/ 521 h 53672"/>
                <a:gd name="connsiteX5" fmla="*/ 886 w 60172"/>
                <a:gd name="connsiteY5" fmla="*/ 45638 h 53672"/>
                <a:gd name="connsiteX6" fmla="*/ 2277 w 60172"/>
                <a:gd name="connsiteY6" fmla="*/ 52797 h 53672"/>
                <a:gd name="connsiteX7" fmla="*/ 5161 w 60172"/>
                <a:gd name="connsiteY7" fmla="*/ 53673 h 5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172" h="53672">
                  <a:moveTo>
                    <a:pt x="5161" y="53673"/>
                  </a:moveTo>
                  <a:cubicBezTo>
                    <a:pt x="6809" y="53673"/>
                    <a:pt x="8457" y="52900"/>
                    <a:pt x="9436" y="51407"/>
                  </a:cubicBezTo>
                  <a:cubicBezTo>
                    <a:pt x="21488" y="33586"/>
                    <a:pt x="38020" y="19217"/>
                    <a:pt x="57282" y="9792"/>
                  </a:cubicBezTo>
                  <a:cubicBezTo>
                    <a:pt x="59858" y="8556"/>
                    <a:pt x="60888" y="5466"/>
                    <a:pt x="59652" y="2890"/>
                  </a:cubicBezTo>
                  <a:cubicBezTo>
                    <a:pt x="58416" y="315"/>
                    <a:pt x="55325" y="-715"/>
                    <a:pt x="52750" y="521"/>
                  </a:cubicBezTo>
                  <a:cubicBezTo>
                    <a:pt x="31840" y="10719"/>
                    <a:pt x="13917" y="26325"/>
                    <a:pt x="886" y="45638"/>
                  </a:cubicBezTo>
                  <a:cubicBezTo>
                    <a:pt x="-710" y="48007"/>
                    <a:pt x="-92" y="51201"/>
                    <a:pt x="2277" y="52797"/>
                  </a:cubicBezTo>
                  <a:cubicBezTo>
                    <a:pt x="3204" y="53364"/>
                    <a:pt x="4183" y="53673"/>
                    <a:pt x="5161" y="53673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orma libre: forma 165">
              <a:extLst>
                <a:ext uri="{FF2B5EF4-FFF2-40B4-BE49-F238E27FC236}">
                  <a16:creationId xmlns:a16="http://schemas.microsoft.com/office/drawing/2014/main" id="{1845C49B-89CE-4E89-B054-4EE12F63EB22}"/>
                </a:ext>
              </a:extLst>
            </p:cNvPr>
            <p:cNvSpPr/>
            <p:nvPr/>
          </p:nvSpPr>
          <p:spPr>
            <a:xfrm>
              <a:off x="4910692" y="2501899"/>
              <a:ext cx="28596" cy="32554"/>
            </a:xfrm>
            <a:custGeom>
              <a:avLst/>
              <a:gdLst>
                <a:gd name="connsiteX0" fmla="*/ 8571 w 28596"/>
                <a:gd name="connsiteY0" fmla="*/ 31305 h 32554"/>
                <a:gd name="connsiteX1" fmla="*/ 27885 w 28596"/>
                <a:gd name="connsiteY1" fmla="*/ 7767 h 32554"/>
                <a:gd name="connsiteX2" fmla="*/ 26082 w 28596"/>
                <a:gd name="connsiteY2" fmla="*/ 712 h 32554"/>
                <a:gd name="connsiteX3" fmla="*/ 19027 w 28596"/>
                <a:gd name="connsiteY3" fmla="*/ 2514 h 32554"/>
                <a:gd name="connsiteX4" fmla="*/ 1721 w 28596"/>
                <a:gd name="connsiteY4" fmla="*/ 23579 h 32554"/>
                <a:gd name="connsiteX5" fmla="*/ 1309 w 28596"/>
                <a:gd name="connsiteY5" fmla="*/ 30841 h 32554"/>
                <a:gd name="connsiteX6" fmla="*/ 5172 w 28596"/>
                <a:gd name="connsiteY6" fmla="*/ 32541 h 32554"/>
                <a:gd name="connsiteX7" fmla="*/ 8571 w 28596"/>
                <a:gd name="connsiteY7" fmla="*/ 31305 h 3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96" h="32554">
                  <a:moveTo>
                    <a:pt x="8571" y="31305"/>
                  </a:moveTo>
                  <a:cubicBezTo>
                    <a:pt x="16194" y="24506"/>
                    <a:pt x="22683" y="16575"/>
                    <a:pt x="27885" y="7767"/>
                  </a:cubicBezTo>
                  <a:cubicBezTo>
                    <a:pt x="29327" y="5295"/>
                    <a:pt x="28503" y="2154"/>
                    <a:pt x="26082" y="712"/>
                  </a:cubicBezTo>
                  <a:cubicBezTo>
                    <a:pt x="23610" y="-731"/>
                    <a:pt x="20469" y="93"/>
                    <a:pt x="19027" y="2514"/>
                  </a:cubicBezTo>
                  <a:cubicBezTo>
                    <a:pt x="14391" y="10394"/>
                    <a:pt x="8571" y="17502"/>
                    <a:pt x="1721" y="23579"/>
                  </a:cubicBezTo>
                  <a:cubicBezTo>
                    <a:pt x="-390" y="25485"/>
                    <a:pt x="-596" y="28729"/>
                    <a:pt x="1309" y="30841"/>
                  </a:cubicBezTo>
                  <a:cubicBezTo>
                    <a:pt x="2339" y="31974"/>
                    <a:pt x="3730" y="32541"/>
                    <a:pt x="5172" y="32541"/>
                  </a:cubicBezTo>
                  <a:cubicBezTo>
                    <a:pt x="6357" y="32644"/>
                    <a:pt x="7593" y="32180"/>
                    <a:pt x="8571" y="31305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orma libre: forma 166">
              <a:extLst>
                <a:ext uri="{FF2B5EF4-FFF2-40B4-BE49-F238E27FC236}">
                  <a16:creationId xmlns:a16="http://schemas.microsoft.com/office/drawing/2014/main" id="{E1A1304C-C689-4540-A24F-D465F3FB06DD}"/>
                </a:ext>
              </a:extLst>
            </p:cNvPr>
            <p:cNvSpPr/>
            <p:nvPr/>
          </p:nvSpPr>
          <p:spPr>
            <a:xfrm>
              <a:off x="4782374" y="2371954"/>
              <a:ext cx="29303" cy="26362"/>
            </a:xfrm>
            <a:custGeom>
              <a:avLst/>
              <a:gdLst>
                <a:gd name="connsiteX0" fmla="*/ 21367 w 29303"/>
                <a:gd name="connsiteY0" fmla="*/ 816 h 26362"/>
                <a:gd name="connsiteX1" fmla="*/ 1332 w 29303"/>
                <a:gd name="connsiteY1" fmla="*/ 17761 h 26362"/>
                <a:gd name="connsiteX2" fmla="*/ 1693 w 29303"/>
                <a:gd name="connsiteY2" fmla="*/ 25023 h 26362"/>
                <a:gd name="connsiteX3" fmla="*/ 5144 w 29303"/>
                <a:gd name="connsiteY3" fmla="*/ 26362 h 26362"/>
                <a:gd name="connsiteX4" fmla="*/ 8955 w 29303"/>
                <a:gd name="connsiteY4" fmla="*/ 24663 h 26362"/>
                <a:gd name="connsiteX5" fmla="*/ 26930 w 29303"/>
                <a:gd name="connsiteY5" fmla="*/ 9469 h 26362"/>
                <a:gd name="connsiteX6" fmla="*/ 28475 w 29303"/>
                <a:gd name="connsiteY6" fmla="*/ 2362 h 26362"/>
                <a:gd name="connsiteX7" fmla="*/ 21367 w 29303"/>
                <a:gd name="connsiteY7" fmla="*/ 816 h 2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03" h="26362">
                  <a:moveTo>
                    <a:pt x="21367" y="816"/>
                  </a:moveTo>
                  <a:cubicBezTo>
                    <a:pt x="13951" y="5555"/>
                    <a:pt x="7204" y="11272"/>
                    <a:pt x="1332" y="17761"/>
                  </a:cubicBezTo>
                  <a:cubicBezTo>
                    <a:pt x="-573" y="19873"/>
                    <a:pt x="-419" y="23117"/>
                    <a:pt x="1693" y="25023"/>
                  </a:cubicBezTo>
                  <a:cubicBezTo>
                    <a:pt x="2671" y="25899"/>
                    <a:pt x="3908" y="26362"/>
                    <a:pt x="5144" y="26362"/>
                  </a:cubicBezTo>
                  <a:cubicBezTo>
                    <a:pt x="6534" y="26362"/>
                    <a:pt x="7925" y="25796"/>
                    <a:pt x="8955" y="24663"/>
                  </a:cubicBezTo>
                  <a:cubicBezTo>
                    <a:pt x="14260" y="18843"/>
                    <a:pt x="20286" y="13692"/>
                    <a:pt x="26930" y="9469"/>
                  </a:cubicBezTo>
                  <a:cubicBezTo>
                    <a:pt x="29350" y="7924"/>
                    <a:pt x="30020" y="4731"/>
                    <a:pt x="28475" y="2362"/>
                  </a:cubicBezTo>
                  <a:cubicBezTo>
                    <a:pt x="26930" y="-8"/>
                    <a:pt x="23788" y="-729"/>
                    <a:pt x="21367" y="816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68" name="Gráfico 164">
            <a:extLst>
              <a:ext uri="{FF2B5EF4-FFF2-40B4-BE49-F238E27FC236}">
                <a16:creationId xmlns:a16="http://schemas.microsoft.com/office/drawing/2014/main" id="{C5FE4927-5217-4EA9-8B4B-8022D47307C3}"/>
              </a:ext>
            </a:extLst>
          </p:cNvPr>
          <p:cNvGrpSpPr/>
          <p:nvPr/>
        </p:nvGrpSpPr>
        <p:grpSpPr>
          <a:xfrm>
            <a:off x="5893026" y="2305340"/>
            <a:ext cx="376740" cy="378047"/>
            <a:chOff x="5893026" y="2305340"/>
            <a:chExt cx="376740" cy="378047"/>
          </a:xfrm>
          <a:solidFill>
            <a:srgbClr val="6785C1"/>
          </a:solidFill>
        </p:grpSpPr>
        <p:sp>
          <p:nvSpPr>
            <p:cNvPr id="169" name="Forma libre: forma 168">
              <a:extLst>
                <a:ext uri="{FF2B5EF4-FFF2-40B4-BE49-F238E27FC236}">
                  <a16:creationId xmlns:a16="http://schemas.microsoft.com/office/drawing/2014/main" id="{489B35DE-8459-40A4-B633-176B803DF334}"/>
                </a:ext>
              </a:extLst>
            </p:cNvPr>
            <p:cNvSpPr/>
            <p:nvPr/>
          </p:nvSpPr>
          <p:spPr>
            <a:xfrm>
              <a:off x="6042602" y="2370865"/>
              <a:ext cx="77615" cy="10300"/>
            </a:xfrm>
            <a:custGeom>
              <a:avLst/>
              <a:gdLst>
                <a:gd name="connsiteX0" fmla="*/ 5150 w 77615"/>
                <a:gd name="connsiteY0" fmla="*/ 0 h 10300"/>
                <a:gd name="connsiteX1" fmla="*/ 0 w 77615"/>
                <a:gd name="connsiteY1" fmla="*/ 5150 h 10300"/>
                <a:gd name="connsiteX2" fmla="*/ 5150 w 77615"/>
                <a:gd name="connsiteY2" fmla="*/ 10301 h 10300"/>
                <a:gd name="connsiteX3" fmla="*/ 72465 w 77615"/>
                <a:gd name="connsiteY3" fmla="*/ 10301 h 10300"/>
                <a:gd name="connsiteX4" fmla="*/ 77616 w 77615"/>
                <a:gd name="connsiteY4" fmla="*/ 5150 h 10300"/>
                <a:gd name="connsiteX5" fmla="*/ 72465 w 77615"/>
                <a:gd name="connsiteY5" fmla="*/ 0 h 10300"/>
                <a:gd name="connsiteX6" fmla="*/ 5150 w 77615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15" h="10300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72465" y="10301"/>
                  </a:lnTo>
                  <a:cubicBezTo>
                    <a:pt x="75298" y="10301"/>
                    <a:pt x="77616" y="7983"/>
                    <a:pt x="77616" y="5150"/>
                  </a:cubicBezTo>
                  <a:cubicBezTo>
                    <a:pt x="77616" y="2318"/>
                    <a:pt x="75298" y="0"/>
                    <a:pt x="72465" y="0"/>
                  </a:cubicBezTo>
                  <a:lnTo>
                    <a:pt x="5150" y="0"/>
                  </a:ln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0" name="Forma libre: forma 169">
              <a:extLst>
                <a:ext uri="{FF2B5EF4-FFF2-40B4-BE49-F238E27FC236}">
                  <a16:creationId xmlns:a16="http://schemas.microsoft.com/office/drawing/2014/main" id="{0F9305BC-0A54-4368-9A2E-FADE2FE7CB6D}"/>
                </a:ext>
              </a:extLst>
            </p:cNvPr>
            <p:cNvSpPr/>
            <p:nvPr/>
          </p:nvSpPr>
          <p:spPr>
            <a:xfrm>
              <a:off x="5893026" y="2305340"/>
              <a:ext cx="376740" cy="378047"/>
            </a:xfrm>
            <a:custGeom>
              <a:avLst/>
              <a:gdLst>
                <a:gd name="connsiteX0" fmla="*/ 366663 w 376740"/>
                <a:gd name="connsiteY0" fmla="*/ 87826 h 378047"/>
                <a:gd name="connsiteX1" fmla="*/ 339418 w 376740"/>
                <a:gd name="connsiteY1" fmla="*/ 74075 h 378047"/>
                <a:gd name="connsiteX2" fmla="*/ 332516 w 376740"/>
                <a:gd name="connsiteY2" fmla="*/ 76341 h 378047"/>
                <a:gd name="connsiteX3" fmla="*/ 334783 w 376740"/>
                <a:gd name="connsiteY3" fmla="*/ 83242 h 378047"/>
                <a:gd name="connsiteX4" fmla="*/ 362028 w 376740"/>
                <a:gd name="connsiteY4" fmla="*/ 96994 h 378047"/>
                <a:gd name="connsiteX5" fmla="*/ 366251 w 376740"/>
                <a:gd name="connsiteY5" fmla="*/ 106058 h 378047"/>
                <a:gd name="connsiteX6" fmla="*/ 358423 w 376740"/>
                <a:gd name="connsiteY6" fmla="*/ 112239 h 378047"/>
                <a:gd name="connsiteX7" fmla="*/ 18501 w 376740"/>
                <a:gd name="connsiteY7" fmla="*/ 112239 h 378047"/>
                <a:gd name="connsiteX8" fmla="*/ 10672 w 376740"/>
                <a:gd name="connsiteY8" fmla="*/ 106058 h 378047"/>
                <a:gd name="connsiteX9" fmla="*/ 14895 w 376740"/>
                <a:gd name="connsiteY9" fmla="*/ 96994 h 378047"/>
                <a:gd name="connsiteX10" fmla="*/ 184856 w 376740"/>
                <a:gd name="connsiteY10" fmla="*/ 11138 h 378047"/>
                <a:gd name="connsiteX11" fmla="*/ 192118 w 376740"/>
                <a:gd name="connsiteY11" fmla="*/ 11138 h 378047"/>
                <a:gd name="connsiteX12" fmla="*/ 306044 w 376740"/>
                <a:gd name="connsiteY12" fmla="*/ 68667 h 378047"/>
                <a:gd name="connsiteX13" fmla="*/ 312945 w 376740"/>
                <a:gd name="connsiteY13" fmla="*/ 66401 h 378047"/>
                <a:gd name="connsiteX14" fmla="*/ 310679 w 376740"/>
                <a:gd name="connsiteY14" fmla="*/ 59499 h 378047"/>
                <a:gd name="connsiteX15" fmla="*/ 196651 w 376740"/>
                <a:gd name="connsiteY15" fmla="*/ 1970 h 378047"/>
                <a:gd name="connsiteX16" fmla="*/ 180067 w 376740"/>
                <a:gd name="connsiteY16" fmla="*/ 1970 h 378047"/>
                <a:gd name="connsiteX17" fmla="*/ 10106 w 376740"/>
                <a:gd name="connsiteY17" fmla="*/ 87826 h 378047"/>
                <a:gd name="connsiteX18" fmla="*/ 526 w 376740"/>
                <a:gd name="connsiteY18" fmla="*/ 108479 h 378047"/>
                <a:gd name="connsiteX19" fmla="*/ 18398 w 376740"/>
                <a:gd name="connsiteY19" fmla="*/ 122591 h 378047"/>
                <a:gd name="connsiteX20" fmla="*/ 40544 w 376740"/>
                <a:gd name="connsiteY20" fmla="*/ 122591 h 378047"/>
                <a:gd name="connsiteX21" fmla="*/ 40544 w 376740"/>
                <a:gd name="connsiteY21" fmla="*/ 319952 h 378047"/>
                <a:gd name="connsiteX22" fmla="*/ 30398 w 376740"/>
                <a:gd name="connsiteY22" fmla="*/ 319952 h 378047"/>
                <a:gd name="connsiteX23" fmla="*/ 25248 w 376740"/>
                <a:gd name="connsiteY23" fmla="*/ 325102 h 378047"/>
                <a:gd name="connsiteX24" fmla="*/ 30398 w 376740"/>
                <a:gd name="connsiteY24" fmla="*/ 330252 h 378047"/>
                <a:gd name="connsiteX25" fmla="*/ 334937 w 376740"/>
                <a:gd name="connsiteY25" fmla="*/ 330252 h 378047"/>
                <a:gd name="connsiteX26" fmla="*/ 341272 w 376740"/>
                <a:gd name="connsiteY26" fmla="*/ 335660 h 378047"/>
                <a:gd name="connsiteX27" fmla="*/ 334937 w 376740"/>
                <a:gd name="connsiteY27" fmla="*/ 341068 h 378047"/>
                <a:gd name="connsiteX28" fmla="*/ 20097 w 376740"/>
                <a:gd name="connsiteY28" fmla="*/ 341068 h 378047"/>
                <a:gd name="connsiteX29" fmla="*/ 3462 w 376740"/>
                <a:gd name="connsiteY29" fmla="*/ 356777 h 378047"/>
                <a:gd name="connsiteX30" fmla="*/ 3462 w 376740"/>
                <a:gd name="connsiteY30" fmla="*/ 362339 h 378047"/>
                <a:gd name="connsiteX31" fmla="*/ 20097 w 376740"/>
                <a:gd name="connsiteY31" fmla="*/ 378047 h 378047"/>
                <a:gd name="connsiteX32" fmla="*/ 366097 w 376740"/>
                <a:gd name="connsiteY32" fmla="*/ 378047 h 378047"/>
                <a:gd name="connsiteX33" fmla="*/ 371247 w 376740"/>
                <a:gd name="connsiteY33" fmla="*/ 372897 h 378047"/>
                <a:gd name="connsiteX34" fmla="*/ 366097 w 376740"/>
                <a:gd name="connsiteY34" fmla="*/ 367747 h 378047"/>
                <a:gd name="connsiteX35" fmla="*/ 20097 w 376740"/>
                <a:gd name="connsiteY35" fmla="*/ 367747 h 378047"/>
                <a:gd name="connsiteX36" fmla="*/ 13762 w 376740"/>
                <a:gd name="connsiteY36" fmla="*/ 362339 h 378047"/>
                <a:gd name="connsiteX37" fmla="*/ 13762 w 376740"/>
                <a:gd name="connsiteY37" fmla="*/ 356777 h 378047"/>
                <a:gd name="connsiteX38" fmla="*/ 20097 w 376740"/>
                <a:gd name="connsiteY38" fmla="*/ 351369 h 378047"/>
                <a:gd name="connsiteX39" fmla="*/ 334937 w 376740"/>
                <a:gd name="connsiteY39" fmla="*/ 351369 h 378047"/>
                <a:gd name="connsiteX40" fmla="*/ 351573 w 376740"/>
                <a:gd name="connsiteY40" fmla="*/ 335660 h 378047"/>
                <a:gd name="connsiteX41" fmla="*/ 336173 w 376740"/>
                <a:gd name="connsiteY41" fmla="*/ 320055 h 378047"/>
                <a:gd name="connsiteX42" fmla="*/ 336173 w 376740"/>
                <a:gd name="connsiteY42" fmla="*/ 122591 h 378047"/>
                <a:gd name="connsiteX43" fmla="*/ 358320 w 376740"/>
                <a:gd name="connsiteY43" fmla="*/ 122591 h 378047"/>
                <a:gd name="connsiteX44" fmla="*/ 376191 w 376740"/>
                <a:gd name="connsiteY44" fmla="*/ 108479 h 378047"/>
                <a:gd name="connsiteX45" fmla="*/ 366663 w 376740"/>
                <a:gd name="connsiteY45" fmla="*/ 87826 h 378047"/>
                <a:gd name="connsiteX46" fmla="*/ 169199 w 376740"/>
                <a:gd name="connsiteY46" fmla="*/ 122591 h 378047"/>
                <a:gd name="connsiteX47" fmla="*/ 207621 w 376740"/>
                <a:gd name="connsiteY47" fmla="*/ 122591 h 378047"/>
                <a:gd name="connsiteX48" fmla="*/ 207621 w 376740"/>
                <a:gd name="connsiteY48" fmla="*/ 319952 h 378047"/>
                <a:gd name="connsiteX49" fmla="*/ 169199 w 376740"/>
                <a:gd name="connsiteY49" fmla="*/ 319952 h 378047"/>
                <a:gd name="connsiteX50" fmla="*/ 169199 w 376740"/>
                <a:gd name="connsiteY50" fmla="*/ 122591 h 378047"/>
                <a:gd name="connsiteX51" fmla="*/ 158899 w 376740"/>
                <a:gd name="connsiteY51" fmla="*/ 319952 h 378047"/>
                <a:gd name="connsiteX52" fmla="*/ 99618 w 376740"/>
                <a:gd name="connsiteY52" fmla="*/ 319952 h 378047"/>
                <a:gd name="connsiteX53" fmla="*/ 99618 w 376740"/>
                <a:gd name="connsiteY53" fmla="*/ 122591 h 378047"/>
                <a:gd name="connsiteX54" fmla="*/ 158899 w 376740"/>
                <a:gd name="connsiteY54" fmla="*/ 122591 h 378047"/>
                <a:gd name="connsiteX55" fmla="*/ 158899 w 376740"/>
                <a:gd name="connsiteY55" fmla="*/ 319952 h 378047"/>
                <a:gd name="connsiteX56" fmla="*/ 217922 w 376740"/>
                <a:gd name="connsiteY56" fmla="*/ 122591 h 378047"/>
                <a:gd name="connsiteX57" fmla="*/ 277202 w 376740"/>
                <a:gd name="connsiteY57" fmla="*/ 122591 h 378047"/>
                <a:gd name="connsiteX58" fmla="*/ 277202 w 376740"/>
                <a:gd name="connsiteY58" fmla="*/ 319952 h 378047"/>
                <a:gd name="connsiteX59" fmla="*/ 217922 w 376740"/>
                <a:gd name="connsiteY59" fmla="*/ 319952 h 378047"/>
                <a:gd name="connsiteX60" fmla="*/ 217922 w 376740"/>
                <a:gd name="connsiteY60" fmla="*/ 122591 h 378047"/>
                <a:gd name="connsiteX61" fmla="*/ 50896 w 376740"/>
                <a:gd name="connsiteY61" fmla="*/ 122591 h 378047"/>
                <a:gd name="connsiteX62" fmla="*/ 89318 w 376740"/>
                <a:gd name="connsiteY62" fmla="*/ 122591 h 378047"/>
                <a:gd name="connsiteX63" fmla="*/ 89318 w 376740"/>
                <a:gd name="connsiteY63" fmla="*/ 319952 h 378047"/>
                <a:gd name="connsiteX64" fmla="*/ 50896 w 376740"/>
                <a:gd name="connsiteY64" fmla="*/ 319952 h 378047"/>
                <a:gd name="connsiteX65" fmla="*/ 50896 w 376740"/>
                <a:gd name="connsiteY65" fmla="*/ 122591 h 378047"/>
                <a:gd name="connsiteX66" fmla="*/ 325873 w 376740"/>
                <a:gd name="connsiteY66" fmla="*/ 319952 h 378047"/>
                <a:gd name="connsiteX67" fmla="*/ 287451 w 376740"/>
                <a:gd name="connsiteY67" fmla="*/ 319952 h 378047"/>
                <a:gd name="connsiteX68" fmla="*/ 287451 w 376740"/>
                <a:gd name="connsiteY68" fmla="*/ 122591 h 378047"/>
                <a:gd name="connsiteX69" fmla="*/ 325873 w 376740"/>
                <a:gd name="connsiteY69" fmla="*/ 122591 h 378047"/>
                <a:gd name="connsiteX70" fmla="*/ 325873 w 376740"/>
                <a:gd name="connsiteY70" fmla="*/ 319952 h 37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76740" h="378047">
                  <a:moveTo>
                    <a:pt x="366663" y="87826"/>
                  </a:moveTo>
                  <a:lnTo>
                    <a:pt x="339418" y="74075"/>
                  </a:lnTo>
                  <a:cubicBezTo>
                    <a:pt x="336894" y="72787"/>
                    <a:pt x="333804" y="73817"/>
                    <a:pt x="332516" y="76341"/>
                  </a:cubicBezTo>
                  <a:cubicBezTo>
                    <a:pt x="331229" y="78865"/>
                    <a:pt x="332259" y="81955"/>
                    <a:pt x="334783" y="83242"/>
                  </a:cubicBezTo>
                  <a:lnTo>
                    <a:pt x="362028" y="96994"/>
                  </a:lnTo>
                  <a:cubicBezTo>
                    <a:pt x="366200" y="99105"/>
                    <a:pt x="366972" y="103071"/>
                    <a:pt x="366251" y="106058"/>
                  </a:cubicBezTo>
                  <a:cubicBezTo>
                    <a:pt x="365530" y="109045"/>
                    <a:pt x="363109" y="112239"/>
                    <a:pt x="358423" y="112239"/>
                  </a:cubicBezTo>
                  <a:lnTo>
                    <a:pt x="18501" y="112239"/>
                  </a:lnTo>
                  <a:cubicBezTo>
                    <a:pt x="13814" y="112239"/>
                    <a:pt x="11342" y="109045"/>
                    <a:pt x="10672" y="106058"/>
                  </a:cubicBezTo>
                  <a:cubicBezTo>
                    <a:pt x="9951" y="103071"/>
                    <a:pt x="10672" y="99105"/>
                    <a:pt x="14895" y="96994"/>
                  </a:cubicBezTo>
                  <a:lnTo>
                    <a:pt x="184856" y="11138"/>
                  </a:lnTo>
                  <a:cubicBezTo>
                    <a:pt x="187123" y="10005"/>
                    <a:pt x="189852" y="10005"/>
                    <a:pt x="192118" y="11138"/>
                  </a:cubicBezTo>
                  <a:lnTo>
                    <a:pt x="306044" y="68667"/>
                  </a:lnTo>
                  <a:cubicBezTo>
                    <a:pt x="308567" y="69954"/>
                    <a:pt x="311709" y="68924"/>
                    <a:pt x="312945" y="66401"/>
                  </a:cubicBezTo>
                  <a:cubicBezTo>
                    <a:pt x="314233" y="63877"/>
                    <a:pt x="313203" y="60787"/>
                    <a:pt x="310679" y="59499"/>
                  </a:cubicBezTo>
                  <a:lnTo>
                    <a:pt x="196651" y="1970"/>
                  </a:lnTo>
                  <a:cubicBezTo>
                    <a:pt x="191449" y="-657"/>
                    <a:pt x="185268" y="-657"/>
                    <a:pt x="180067" y="1970"/>
                  </a:cubicBezTo>
                  <a:lnTo>
                    <a:pt x="10106" y="87826"/>
                  </a:lnTo>
                  <a:cubicBezTo>
                    <a:pt x="2380" y="91740"/>
                    <a:pt x="-1483" y="100032"/>
                    <a:pt x="526" y="108479"/>
                  </a:cubicBezTo>
                  <a:cubicBezTo>
                    <a:pt x="2535" y="116925"/>
                    <a:pt x="9745" y="122591"/>
                    <a:pt x="18398" y="122591"/>
                  </a:cubicBezTo>
                  <a:lnTo>
                    <a:pt x="40544" y="122591"/>
                  </a:lnTo>
                  <a:lnTo>
                    <a:pt x="40544" y="319952"/>
                  </a:lnTo>
                  <a:lnTo>
                    <a:pt x="30398" y="319952"/>
                  </a:lnTo>
                  <a:cubicBezTo>
                    <a:pt x="27565" y="319952"/>
                    <a:pt x="25248" y="322269"/>
                    <a:pt x="25248" y="325102"/>
                  </a:cubicBezTo>
                  <a:cubicBezTo>
                    <a:pt x="25248" y="327935"/>
                    <a:pt x="27565" y="330252"/>
                    <a:pt x="30398" y="330252"/>
                  </a:cubicBezTo>
                  <a:lnTo>
                    <a:pt x="334937" y="330252"/>
                  </a:lnTo>
                  <a:cubicBezTo>
                    <a:pt x="338439" y="330252"/>
                    <a:pt x="341272" y="332673"/>
                    <a:pt x="341272" y="335660"/>
                  </a:cubicBezTo>
                  <a:cubicBezTo>
                    <a:pt x="341272" y="338647"/>
                    <a:pt x="338439" y="341068"/>
                    <a:pt x="334937" y="341068"/>
                  </a:cubicBezTo>
                  <a:lnTo>
                    <a:pt x="20097" y="341068"/>
                  </a:lnTo>
                  <a:cubicBezTo>
                    <a:pt x="10930" y="341068"/>
                    <a:pt x="3462" y="348124"/>
                    <a:pt x="3462" y="356777"/>
                  </a:cubicBezTo>
                  <a:lnTo>
                    <a:pt x="3462" y="362339"/>
                  </a:lnTo>
                  <a:cubicBezTo>
                    <a:pt x="3462" y="370991"/>
                    <a:pt x="10930" y="378047"/>
                    <a:pt x="20097" y="378047"/>
                  </a:cubicBezTo>
                  <a:lnTo>
                    <a:pt x="366097" y="378047"/>
                  </a:lnTo>
                  <a:cubicBezTo>
                    <a:pt x="368929" y="378047"/>
                    <a:pt x="371247" y="375730"/>
                    <a:pt x="371247" y="372897"/>
                  </a:cubicBezTo>
                  <a:cubicBezTo>
                    <a:pt x="371247" y="370064"/>
                    <a:pt x="368929" y="367747"/>
                    <a:pt x="366097" y="367747"/>
                  </a:cubicBezTo>
                  <a:lnTo>
                    <a:pt x="20097" y="367747"/>
                  </a:lnTo>
                  <a:cubicBezTo>
                    <a:pt x="16595" y="367747"/>
                    <a:pt x="13762" y="365326"/>
                    <a:pt x="13762" y="362339"/>
                  </a:cubicBezTo>
                  <a:lnTo>
                    <a:pt x="13762" y="356777"/>
                  </a:lnTo>
                  <a:cubicBezTo>
                    <a:pt x="13762" y="353789"/>
                    <a:pt x="16595" y="351369"/>
                    <a:pt x="20097" y="351369"/>
                  </a:cubicBezTo>
                  <a:lnTo>
                    <a:pt x="334937" y="351369"/>
                  </a:lnTo>
                  <a:cubicBezTo>
                    <a:pt x="344105" y="351369"/>
                    <a:pt x="351573" y="344313"/>
                    <a:pt x="351573" y="335660"/>
                  </a:cubicBezTo>
                  <a:cubicBezTo>
                    <a:pt x="351573" y="327368"/>
                    <a:pt x="344774" y="320673"/>
                    <a:pt x="336173" y="320055"/>
                  </a:cubicBezTo>
                  <a:lnTo>
                    <a:pt x="336173" y="122591"/>
                  </a:lnTo>
                  <a:lnTo>
                    <a:pt x="358320" y="122591"/>
                  </a:lnTo>
                  <a:cubicBezTo>
                    <a:pt x="367024" y="122591"/>
                    <a:pt x="374183" y="116925"/>
                    <a:pt x="376191" y="108479"/>
                  </a:cubicBezTo>
                  <a:cubicBezTo>
                    <a:pt x="378251" y="100032"/>
                    <a:pt x="374389" y="91740"/>
                    <a:pt x="366663" y="87826"/>
                  </a:cubicBezTo>
                  <a:close/>
                  <a:moveTo>
                    <a:pt x="169199" y="122591"/>
                  </a:moveTo>
                  <a:lnTo>
                    <a:pt x="207621" y="122591"/>
                  </a:lnTo>
                  <a:lnTo>
                    <a:pt x="207621" y="319952"/>
                  </a:lnTo>
                  <a:lnTo>
                    <a:pt x="169199" y="319952"/>
                  </a:lnTo>
                  <a:lnTo>
                    <a:pt x="169199" y="122591"/>
                  </a:lnTo>
                  <a:close/>
                  <a:moveTo>
                    <a:pt x="158899" y="319952"/>
                  </a:moveTo>
                  <a:lnTo>
                    <a:pt x="99618" y="319952"/>
                  </a:lnTo>
                  <a:lnTo>
                    <a:pt x="99618" y="122591"/>
                  </a:lnTo>
                  <a:lnTo>
                    <a:pt x="158899" y="122591"/>
                  </a:lnTo>
                  <a:lnTo>
                    <a:pt x="158899" y="319952"/>
                  </a:lnTo>
                  <a:close/>
                  <a:moveTo>
                    <a:pt x="217922" y="122591"/>
                  </a:moveTo>
                  <a:lnTo>
                    <a:pt x="277202" y="122591"/>
                  </a:lnTo>
                  <a:lnTo>
                    <a:pt x="277202" y="319952"/>
                  </a:lnTo>
                  <a:lnTo>
                    <a:pt x="217922" y="319952"/>
                  </a:lnTo>
                  <a:lnTo>
                    <a:pt x="217922" y="122591"/>
                  </a:lnTo>
                  <a:close/>
                  <a:moveTo>
                    <a:pt x="50896" y="122591"/>
                  </a:moveTo>
                  <a:lnTo>
                    <a:pt x="89318" y="122591"/>
                  </a:lnTo>
                  <a:lnTo>
                    <a:pt x="89318" y="319952"/>
                  </a:lnTo>
                  <a:lnTo>
                    <a:pt x="50896" y="319952"/>
                  </a:lnTo>
                  <a:lnTo>
                    <a:pt x="50896" y="122591"/>
                  </a:lnTo>
                  <a:close/>
                  <a:moveTo>
                    <a:pt x="325873" y="319952"/>
                  </a:moveTo>
                  <a:lnTo>
                    <a:pt x="287451" y="319952"/>
                  </a:lnTo>
                  <a:lnTo>
                    <a:pt x="287451" y="122591"/>
                  </a:lnTo>
                  <a:lnTo>
                    <a:pt x="325873" y="122591"/>
                  </a:lnTo>
                  <a:lnTo>
                    <a:pt x="325873" y="319952"/>
                  </a:ln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71" name="Forma libre: forma 170">
            <a:extLst>
              <a:ext uri="{FF2B5EF4-FFF2-40B4-BE49-F238E27FC236}">
                <a16:creationId xmlns:a16="http://schemas.microsoft.com/office/drawing/2014/main" id="{2E16789B-EB77-44B4-AD20-C353DF65EF11}"/>
              </a:ext>
            </a:extLst>
          </p:cNvPr>
          <p:cNvSpPr/>
          <p:nvPr/>
        </p:nvSpPr>
        <p:spPr>
          <a:xfrm>
            <a:off x="6707150" y="2310400"/>
            <a:ext cx="178819" cy="178819"/>
          </a:xfrm>
          <a:custGeom>
            <a:avLst/>
            <a:gdLst>
              <a:gd name="connsiteX0" fmla="*/ 5150 w 178819"/>
              <a:gd name="connsiteY0" fmla="*/ 0 h 178819"/>
              <a:gd name="connsiteX1" fmla="*/ 0 w 178819"/>
              <a:gd name="connsiteY1" fmla="*/ 5150 h 178819"/>
              <a:gd name="connsiteX2" fmla="*/ 5150 w 178819"/>
              <a:gd name="connsiteY2" fmla="*/ 10301 h 178819"/>
              <a:gd name="connsiteX3" fmla="*/ 168519 w 178819"/>
              <a:gd name="connsiteY3" fmla="*/ 173669 h 178819"/>
              <a:gd name="connsiteX4" fmla="*/ 173669 w 178819"/>
              <a:gd name="connsiteY4" fmla="*/ 178820 h 178819"/>
              <a:gd name="connsiteX5" fmla="*/ 178820 w 178819"/>
              <a:gd name="connsiteY5" fmla="*/ 173669 h 178819"/>
              <a:gd name="connsiteX6" fmla="*/ 5150 w 178819"/>
              <a:gd name="connsiteY6" fmla="*/ 0 h 17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819" h="178819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ubicBezTo>
                  <a:pt x="95230" y="10301"/>
                  <a:pt x="168519" y="83590"/>
                  <a:pt x="168519" y="173669"/>
                </a:cubicBezTo>
                <a:cubicBezTo>
                  <a:pt x="168519" y="176502"/>
                  <a:pt x="170837" y="178820"/>
                  <a:pt x="173669" y="178820"/>
                </a:cubicBezTo>
                <a:cubicBezTo>
                  <a:pt x="176502" y="178820"/>
                  <a:pt x="178820" y="176502"/>
                  <a:pt x="178820" y="173669"/>
                </a:cubicBezTo>
                <a:cubicBezTo>
                  <a:pt x="178820" y="77925"/>
                  <a:pt x="100895" y="0"/>
                  <a:pt x="5150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2" name="Forma libre: forma 171">
            <a:extLst>
              <a:ext uri="{FF2B5EF4-FFF2-40B4-BE49-F238E27FC236}">
                <a16:creationId xmlns:a16="http://schemas.microsoft.com/office/drawing/2014/main" id="{B20D9C79-0DF0-495F-BB2C-69ED78577CB2}"/>
              </a:ext>
            </a:extLst>
          </p:cNvPr>
          <p:cNvSpPr/>
          <p:nvPr/>
        </p:nvSpPr>
        <p:spPr>
          <a:xfrm>
            <a:off x="6648797" y="2448326"/>
            <a:ext cx="66284" cy="133393"/>
          </a:xfrm>
          <a:custGeom>
            <a:avLst/>
            <a:gdLst>
              <a:gd name="connsiteX0" fmla="*/ 33168 w 66284"/>
              <a:gd name="connsiteY0" fmla="*/ 0 h 133393"/>
              <a:gd name="connsiteX1" fmla="*/ 26885 w 66284"/>
              <a:gd name="connsiteY1" fmla="*/ 6283 h 133393"/>
              <a:gd name="connsiteX2" fmla="*/ 26885 w 66284"/>
              <a:gd name="connsiteY2" fmla="*/ 20138 h 133393"/>
              <a:gd name="connsiteX3" fmla="*/ 26421 w 66284"/>
              <a:gd name="connsiteY3" fmla="*/ 20138 h 133393"/>
              <a:gd name="connsiteX4" fmla="*/ 0 w 66284"/>
              <a:gd name="connsiteY4" fmla="*/ 46559 h 133393"/>
              <a:gd name="connsiteX5" fmla="*/ 26421 w 66284"/>
              <a:gd name="connsiteY5" fmla="*/ 72980 h 133393"/>
              <a:gd name="connsiteX6" fmla="*/ 39864 w 66284"/>
              <a:gd name="connsiteY6" fmla="*/ 72980 h 133393"/>
              <a:gd name="connsiteX7" fmla="*/ 53718 w 66284"/>
              <a:gd name="connsiteY7" fmla="*/ 86835 h 133393"/>
              <a:gd name="connsiteX8" fmla="*/ 39864 w 66284"/>
              <a:gd name="connsiteY8" fmla="*/ 100689 h 133393"/>
              <a:gd name="connsiteX9" fmla="*/ 12979 w 66284"/>
              <a:gd name="connsiteY9" fmla="*/ 100689 h 133393"/>
              <a:gd name="connsiteX10" fmla="*/ 6695 w 66284"/>
              <a:gd name="connsiteY10" fmla="*/ 106972 h 133393"/>
              <a:gd name="connsiteX11" fmla="*/ 12979 w 66284"/>
              <a:gd name="connsiteY11" fmla="*/ 113256 h 133393"/>
              <a:gd name="connsiteX12" fmla="*/ 26833 w 66284"/>
              <a:gd name="connsiteY12" fmla="*/ 113256 h 133393"/>
              <a:gd name="connsiteX13" fmla="*/ 26833 w 66284"/>
              <a:gd name="connsiteY13" fmla="*/ 127110 h 133393"/>
              <a:gd name="connsiteX14" fmla="*/ 33117 w 66284"/>
              <a:gd name="connsiteY14" fmla="*/ 133394 h 133393"/>
              <a:gd name="connsiteX15" fmla="*/ 39400 w 66284"/>
              <a:gd name="connsiteY15" fmla="*/ 127110 h 133393"/>
              <a:gd name="connsiteX16" fmla="*/ 39400 w 66284"/>
              <a:gd name="connsiteY16" fmla="*/ 113256 h 133393"/>
              <a:gd name="connsiteX17" fmla="*/ 39864 w 66284"/>
              <a:gd name="connsiteY17" fmla="*/ 113256 h 133393"/>
              <a:gd name="connsiteX18" fmla="*/ 66285 w 66284"/>
              <a:gd name="connsiteY18" fmla="*/ 86835 h 133393"/>
              <a:gd name="connsiteX19" fmla="*/ 39864 w 66284"/>
              <a:gd name="connsiteY19" fmla="*/ 60413 h 133393"/>
              <a:gd name="connsiteX20" fmla="*/ 26421 w 66284"/>
              <a:gd name="connsiteY20" fmla="*/ 60413 h 133393"/>
              <a:gd name="connsiteX21" fmla="*/ 12567 w 66284"/>
              <a:gd name="connsiteY21" fmla="*/ 46559 h 133393"/>
              <a:gd name="connsiteX22" fmla="*/ 26421 w 66284"/>
              <a:gd name="connsiteY22" fmla="*/ 32705 h 133393"/>
              <a:gd name="connsiteX23" fmla="*/ 53306 w 66284"/>
              <a:gd name="connsiteY23" fmla="*/ 32705 h 133393"/>
              <a:gd name="connsiteX24" fmla="*/ 59589 w 66284"/>
              <a:gd name="connsiteY24" fmla="*/ 26421 h 133393"/>
              <a:gd name="connsiteX25" fmla="*/ 53306 w 66284"/>
              <a:gd name="connsiteY25" fmla="*/ 20138 h 133393"/>
              <a:gd name="connsiteX26" fmla="*/ 39451 w 66284"/>
              <a:gd name="connsiteY26" fmla="*/ 20138 h 133393"/>
              <a:gd name="connsiteX27" fmla="*/ 39451 w 66284"/>
              <a:gd name="connsiteY27" fmla="*/ 6283 h 133393"/>
              <a:gd name="connsiteX28" fmla="*/ 33168 w 66284"/>
              <a:gd name="connsiteY28" fmla="*/ 0 h 13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6284" h="133393">
                <a:moveTo>
                  <a:pt x="33168" y="0"/>
                </a:moveTo>
                <a:cubicBezTo>
                  <a:pt x="29717" y="0"/>
                  <a:pt x="26885" y="2781"/>
                  <a:pt x="26885" y="6283"/>
                </a:cubicBezTo>
                <a:lnTo>
                  <a:pt x="26885" y="20138"/>
                </a:lnTo>
                <a:lnTo>
                  <a:pt x="26421" y="20138"/>
                </a:lnTo>
                <a:cubicBezTo>
                  <a:pt x="11846" y="20138"/>
                  <a:pt x="0" y="31984"/>
                  <a:pt x="0" y="46559"/>
                </a:cubicBezTo>
                <a:cubicBezTo>
                  <a:pt x="0" y="61134"/>
                  <a:pt x="11846" y="72980"/>
                  <a:pt x="26421" y="72980"/>
                </a:cubicBezTo>
                <a:lnTo>
                  <a:pt x="39864" y="72980"/>
                </a:lnTo>
                <a:cubicBezTo>
                  <a:pt x="47537" y="72980"/>
                  <a:pt x="53718" y="79212"/>
                  <a:pt x="53718" y="86835"/>
                </a:cubicBezTo>
                <a:cubicBezTo>
                  <a:pt x="53718" y="94509"/>
                  <a:pt x="47486" y="100689"/>
                  <a:pt x="39864" y="100689"/>
                </a:cubicBezTo>
                <a:lnTo>
                  <a:pt x="12979" y="100689"/>
                </a:lnTo>
                <a:cubicBezTo>
                  <a:pt x="9528" y="100689"/>
                  <a:pt x="6695" y="103470"/>
                  <a:pt x="6695" y="106972"/>
                </a:cubicBezTo>
                <a:cubicBezTo>
                  <a:pt x="6695" y="110423"/>
                  <a:pt x="9477" y="113256"/>
                  <a:pt x="12979" y="113256"/>
                </a:cubicBezTo>
                <a:lnTo>
                  <a:pt x="26833" y="113256"/>
                </a:lnTo>
                <a:lnTo>
                  <a:pt x="26833" y="127110"/>
                </a:lnTo>
                <a:cubicBezTo>
                  <a:pt x="26833" y="130561"/>
                  <a:pt x="29614" y="133394"/>
                  <a:pt x="33117" y="133394"/>
                </a:cubicBezTo>
                <a:cubicBezTo>
                  <a:pt x="36619" y="133394"/>
                  <a:pt x="39400" y="130612"/>
                  <a:pt x="39400" y="127110"/>
                </a:cubicBezTo>
                <a:lnTo>
                  <a:pt x="39400" y="113256"/>
                </a:lnTo>
                <a:lnTo>
                  <a:pt x="39864" y="113256"/>
                </a:lnTo>
                <a:cubicBezTo>
                  <a:pt x="54439" y="113256"/>
                  <a:pt x="66285" y="101410"/>
                  <a:pt x="66285" y="86835"/>
                </a:cubicBezTo>
                <a:cubicBezTo>
                  <a:pt x="66285" y="72259"/>
                  <a:pt x="54439" y="60413"/>
                  <a:pt x="39864" y="60413"/>
                </a:cubicBezTo>
                <a:lnTo>
                  <a:pt x="26421" y="60413"/>
                </a:lnTo>
                <a:cubicBezTo>
                  <a:pt x="18747" y="60413"/>
                  <a:pt x="12567" y="54182"/>
                  <a:pt x="12567" y="46559"/>
                </a:cubicBezTo>
                <a:cubicBezTo>
                  <a:pt x="12567" y="38885"/>
                  <a:pt x="18799" y="32705"/>
                  <a:pt x="26421" y="32705"/>
                </a:cubicBezTo>
                <a:lnTo>
                  <a:pt x="53306" y="32705"/>
                </a:lnTo>
                <a:cubicBezTo>
                  <a:pt x="56757" y="32705"/>
                  <a:pt x="59589" y="29923"/>
                  <a:pt x="59589" y="26421"/>
                </a:cubicBezTo>
                <a:cubicBezTo>
                  <a:pt x="59589" y="22970"/>
                  <a:pt x="56808" y="20138"/>
                  <a:pt x="53306" y="20138"/>
                </a:cubicBezTo>
                <a:lnTo>
                  <a:pt x="39451" y="20138"/>
                </a:lnTo>
                <a:lnTo>
                  <a:pt x="39451" y="6283"/>
                </a:lnTo>
                <a:cubicBezTo>
                  <a:pt x="39451" y="2781"/>
                  <a:pt x="36619" y="0"/>
                  <a:pt x="33168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173" name="Gráfico 164">
            <a:extLst>
              <a:ext uri="{FF2B5EF4-FFF2-40B4-BE49-F238E27FC236}">
                <a16:creationId xmlns:a16="http://schemas.microsoft.com/office/drawing/2014/main" id="{426629E6-AD5A-4C4D-ADE1-C944B2644C3E}"/>
              </a:ext>
            </a:extLst>
          </p:cNvPr>
          <p:cNvGrpSpPr/>
          <p:nvPr/>
        </p:nvGrpSpPr>
        <p:grpSpPr>
          <a:xfrm>
            <a:off x="7124507" y="2276872"/>
            <a:ext cx="377365" cy="434997"/>
            <a:chOff x="7124507" y="2276872"/>
            <a:chExt cx="377365" cy="434997"/>
          </a:xfrm>
          <a:solidFill>
            <a:srgbClr val="6785C1"/>
          </a:solidFill>
        </p:grpSpPr>
        <p:sp>
          <p:nvSpPr>
            <p:cNvPr id="174" name="Forma libre: forma 173">
              <a:extLst>
                <a:ext uri="{FF2B5EF4-FFF2-40B4-BE49-F238E27FC236}">
                  <a16:creationId xmlns:a16="http://schemas.microsoft.com/office/drawing/2014/main" id="{FE79B698-40E3-4D86-BC96-14FFCF7EC129}"/>
                </a:ext>
              </a:extLst>
            </p:cNvPr>
            <p:cNvSpPr/>
            <p:nvPr/>
          </p:nvSpPr>
          <p:spPr>
            <a:xfrm>
              <a:off x="7124507" y="2276872"/>
              <a:ext cx="377365" cy="434997"/>
            </a:xfrm>
            <a:custGeom>
              <a:avLst/>
              <a:gdLst>
                <a:gd name="connsiteX0" fmla="*/ 377340 w 377365"/>
                <a:gd name="connsiteY0" fmla="*/ 118355 h 434997"/>
                <a:gd name="connsiteX1" fmla="*/ 358129 w 377365"/>
                <a:gd name="connsiteY1" fmla="*/ 98835 h 434997"/>
                <a:gd name="connsiteX2" fmla="*/ 205988 w 377365"/>
                <a:gd name="connsiteY2" fmla="*/ 11022 h 434997"/>
                <a:gd name="connsiteX3" fmla="*/ 188683 w 377365"/>
                <a:gd name="connsiteY3" fmla="*/ 0 h 434997"/>
                <a:gd name="connsiteX4" fmla="*/ 171378 w 377365"/>
                <a:gd name="connsiteY4" fmla="*/ 11073 h 434997"/>
                <a:gd name="connsiteX5" fmla="*/ 19237 w 377365"/>
                <a:gd name="connsiteY5" fmla="*/ 98886 h 434997"/>
                <a:gd name="connsiteX6" fmla="*/ 26 w 377365"/>
                <a:gd name="connsiteY6" fmla="*/ 118406 h 434997"/>
                <a:gd name="connsiteX7" fmla="*/ 178382 w 377365"/>
                <a:gd name="connsiteY7" fmla="*/ 432113 h 434997"/>
                <a:gd name="connsiteX8" fmla="*/ 188683 w 377365"/>
                <a:gd name="connsiteY8" fmla="*/ 434997 h 434997"/>
                <a:gd name="connsiteX9" fmla="*/ 198984 w 377365"/>
                <a:gd name="connsiteY9" fmla="*/ 432113 h 434997"/>
                <a:gd name="connsiteX10" fmla="*/ 252650 w 377365"/>
                <a:gd name="connsiteY10" fmla="*/ 392765 h 434997"/>
                <a:gd name="connsiteX11" fmla="*/ 253165 w 377365"/>
                <a:gd name="connsiteY11" fmla="*/ 385503 h 434997"/>
                <a:gd name="connsiteX12" fmla="*/ 245903 w 377365"/>
                <a:gd name="connsiteY12" fmla="*/ 384988 h 434997"/>
                <a:gd name="connsiteX13" fmla="*/ 193576 w 377365"/>
                <a:gd name="connsiteY13" fmla="*/ 423357 h 434997"/>
                <a:gd name="connsiteX14" fmla="*/ 183842 w 377365"/>
                <a:gd name="connsiteY14" fmla="*/ 423357 h 434997"/>
                <a:gd name="connsiteX15" fmla="*/ 10378 w 377365"/>
                <a:gd name="connsiteY15" fmla="*/ 118561 h 434997"/>
                <a:gd name="connsiteX16" fmla="*/ 19546 w 377365"/>
                <a:gd name="connsiteY16" fmla="*/ 109187 h 434997"/>
                <a:gd name="connsiteX17" fmla="*/ 180700 w 377365"/>
                <a:gd name="connsiteY17" fmla="*/ 15503 h 434997"/>
                <a:gd name="connsiteX18" fmla="*/ 188735 w 377365"/>
                <a:gd name="connsiteY18" fmla="*/ 10301 h 434997"/>
                <a:gd name="connsiteX19" fmla="*/ 196718 w 377365"/>
                <a:gd name="connsiteY19" fmla="*/ 15503 h 434997"/>
                <a:gd name="connsiteX20" fmla="*/ 357871 w 377365"/>
                <a:gd name="connsiteY20" fmla="*/ 109187 h 434997"/>
                <a:gd name="connsiteX21" fmla="*/ 367039 w 377365"/>
                <a:gd name="connsiteY21" fmla="*/ 118509 h 434997"/>
                <a:gd name="connsiteX22" fmla="*/ 276136 w 377365"/>
                <a:gd name="connsiteY22" fmla="*/ 355425 h 434997"/>
                <a:gd name="connsiteX23" fmla="*/ 276496 w 377365"/>
                <a:gd name="connsiteY23" fmla="*/ 362687 h 434997"/>
                <a:gd name="connsiteX24" fmla="*/ 283758 w 377365"/>
                <a:gd name="connsiteY24" fmla="*/ 362378 h 434997"/>
                <a:gd name="connsiteX25" fmla="*/ 377340 w 377365"/>
                <a:gd name="connsiteY25" fmla="*/ 118355 h 4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365" h="434997">
                  <a:moveTo>
                    <a:pt x="377340" y="118355"/>
                  </a:moveTo>
                  <a:cubicBezTo>
                    <a:pt x="377185" y="107693"/>
                    <a:pt x="368739" y="99144"/>
                    <a:pt x="358129" y="98835"/>
                  </a:cubicBezTo>
                  <a:cubicBezTo>
                    <a:pt x="265887" y="96363"/>
                    <a:pt x="224478" y="49701"/>
                    <a:pt x="205988" y="11022"/>
                  </a:cubicBezTo>
                  <a:cubicBezTo>
                    <a:pt x="202692" y="4223"/>
                    <a:pt x="196100" y="0"/>
                    <a:pt x="188683" y="0"/>
                  </a:cubicBezTo>
                  <a:cubicBezTo>
                    <a:pt x="181267" y="0"/>
                    <a:pt x="174622" y="4223"/>
                    <a:pt x="171378" y="11073"/>
                  </a:cubicBezTo>
                  <a:cubicBezTo>
                    <a:pt x="152888" y="49752"/>
                    <a:pt x="111479" y="96414"/>
                    <a:pt x="19237" y="98886"/>
                  </a:cubicBezTo>
                  <a:cubicBezTo>
                    <a:pt x="8627" y="99195"/>
                    <a:pt x="181" y="107745"/>
                    <a:pt x="26" y="118406"/>
                  </a:cubicBezTo>
                  <a:cubicBezTo>
                    <a:pt x="-643" y="165738"/>
                    <a:pt x="10275" y="328179"/>
                    <a:pt x="178382" y="432113"/>
                  </a:cubicBezTo>
                  <a:cubicBezTo>
                    <a:pt x="181524" y="434070"/>
                    <a:pt x="185078" y="434997"/>
                    <a:pt x="188683" y="434997"/>
                  </a:cubicBezTo>
                  <a:cubicBezTo>
                    <a:pt x="192288" y="434997"/>
                    <a:pt x="195842" y="434019"/>
                    <a:pt x="198984" y="432113"/>
                  </a:cubicBezTo>
                  <a:cubicBezTo>
                    <a:pt x="218246" y="420164"/>
                    <a:pt x="236324" y="406928"/>
                    <a:pt x="252650" y="392765"/>
                  </a:cubicBezTo>
                  <a:cubicBezTo>
                    <a:pt x="254813" y="390910"/>
                    <a:pt x="255019" y="387666"/>
                    <a:pt x="253165" y="385503"/>
                  </a:cubicBezTo>
                  <a:cubicBezTo>
                    <a:pt x="251311" y="383339"/>
                    <a:pt x="248015" y="383133"/>
                    <a:pt x="245903" y="384988"/>
                  </a:cubicBezTo>
                  <a:cubicBezTo>
                    <a:pt x="229988" y="398790"/>
                    <a:pt x="212374" y="411718"/>
                    <a:pt x="193576" y="423357"/>
                  </a:cubicBezTo>
                  <a:cubicBezTo>
                    <a:pt x="190589" y="425212"/>
                    <a:pt x="186777" y="425212"/>
                    <a:pt x="183842" y="423357"/>
                  </a:cubicBezTo>
                  <a:cubicBezTo>
                    <a:pt x="20370" y="322256"/>
                    <a:pt x="9709" y="164502"/>
                    <a:pt x="10378" y="118561"/>
                  </a:cubicBezTo>
                  <a:cubicBezTo>
                    <a:pt x="10430" y="113462"/>
                    <a:pt x="14499" y="109342"/>
                    <a:pt x="19546" y="109187"/>
                  </a:cubicBezTo>
                  <a:cubicBezTo>
                    <a:pt x="116990" y="106560"/>
                    <a:pt x="160974" y="56808"/>
                    <a:pt x="180700" y="15503"/>
                  </a:cubicBezTo>
                  <a:cubicBezTo>
                    <a:pt x="182245" y="12258"/>
                    <a:pt x="185232" y="10301"/>
                    <a:pt x="188735" y="10301"/>
                  </a:cubicBezTo>
                  <a:cubicBezTo>
                    <a:pt x="192185" y="10301"/>
                    <a:pt x="195172" y="12258"/>
                    <a:pt x="196718" y="15503"/>
                  </a:cubicBezTo>
                  <a:cubicBezTo>
                    <a:pt x="216443" y="56808"/>
                    <a:pt x="260427" y="106560"/>
                    <a:pt x="357871" y="109187"/>
                  </a:cubicBezTo>
                  <a:cubicBezTo>
                    <a:pt x="362970" y="109342"/>
                    <a:pt x="366988" y="113410"/>
                    <a:pt x="367039" y="118509"/>
                  </a:cubicBezTo>
                  <a:cubicBezTo>
                    <a:pt x="367606" y="159197"/>
                    <a:pt x="359880" y="263646"/>
                    <a:pt x="276136" y="355425"/>
                  </a:cubicBezTo>
                  <a:cubicBezTo>
                    <a:pt x="274230" y="357536"/>
                    <a:pt x="274385" y="360781"/>
                    <a:pt x="276496" y="362687"/>
                  </a:cubicBezTo>
                  <a:cubicBezTo>
                    <a:pt x="278608" y="364592"/>
                    <a:pt x="281852" y="364438"/>
                    <a:pt x="283758" y="362378"/>
                  </a:cubicBezTo>
                  <a:cubicBezTo>
                    <a:pt x="369923" y="267869"/>
                    <a:pt x="377906" y="160278"/>
                    <a:pt x="377340" y="118355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5" name="Forma libre: forma 174">
              <a:extLst>
                <a:ext uri="{FF2B5EF4-FFF2-40B4-BE49-F238E27FC236}">
                  <a16:creationId xmlns:a16="http://schemas.microsoft.com/office/drawing/2014/main" id="{BC67B5BD-B080-4B8B-89E2-0E7725811243}"/>
                </a:ext>
              </a:extLst>
            </p:cNvPr>
            <p:cNvSpPr/>
            <p:nvPr/>
          </p:nvSpPr>
          <p:spPr>
            <a:xfrm>
              <a:off x="7363830" y="2306910"/>
              <a:ext cx="135030" cy="56590"/>
            </a:xfrm>
            <a:custGeom>
              <a:avLst/>
              <a:gdLst>
                <a:gd name="connsiteX0" fmla="*/ 129725 w 135030"/>
                <a:gd name="connsiteY0" fmla="*/ 56590 h 56590"/>
                <a:gd name="connsiteX1" fmla="*/ 129880 w 135030"/>
                <a:gd name="connsiteY1" fmla="*/ 56590 h 56590"/>
                <a:gd name="connsiteX2" fmla="*/ 135030 w 135030"/>
                <a:gd name="connsiteY2" fmla="*/ 51594 h 56590"/>
                <a:gd name="connsiteX3" fmla="*/ 130034 w 135030"/>
                <a:gd name="connsiteY3" fmla="*/ 46290 h 56590"/>
                <a:gd name="connsiteX4" fmla="*/ 8692 w 135030"/>
                <a:gd name="connsiteY4" fmla="*/ 1430 h 56590"/>
                <a:gd name="connsiteX5" fmla="*/ 1430 w 135030"/>
                <a:gd name="connsiteY5" fmla="*/ 1585 h 56590"/>
                <a:gd name="connsiteX6" fmla="*/ 1585 w 135030"/>
                <a:gd name="connsiteY6" fmla="*/ 8847 h 56590"/>
                <a:gd name="connsiteX7" fmla="*/ 129725 w 135030"/>
                <a:gd name="connsiteY7" fmla="*/ 56590 h 5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30" h="56590">
                  <a:moveTo>
                    <a:pt x="129725" y="56590"/>
                  </a:moveTo>
                  <a:cubicBezTo>
                    <a:pt x="129776" y="56590"/>
                    <a:pt x="129828" y="56590"/>
                    <a:pt x="129880" y="56590"/>
                  </a:cubicBezTo>
                  <a:cubicBezTo>
                    <a:pt x="132661" y="56590"/>
                    <a:pt x="134927" y="54376"/>
                    <a:pt x="135030" y="51594"/>
                  </a:cubicBezTo>
                  <a:cubicBezTo>
                    <a:pt x="135081" y="48762"/>
                    <a:pt x="132867" y="46393"/>
                    <a:pt x="130034" y="46290"/>
                  </a:cubicBezTo>
                  <a:cubicBezTo>
                    <a:pt x="79046" y="44899"/>
                    <a:pt x="38204" y="29809"/>
                    <a:pt x="8692" y="1430"/>
                  </a:cubicBezTo>
                  <a:cubicBezTo>
                    <a:pt x="6632" y="-527"/>
                    <a:pt x="3387" y="-475"/>
                    <a:pt x="1430" y="1585"/>
                  </a:cubicBezTo>
                  <a:cubicBezTo>
                    <a:pt x="-527" y="3645"/>
                    <a:pt x="-475" y="6890"/>
                    <a:pt x="1585" y="8847"/>
                  </a:cubicBezTo>
                  <a:cubicBezTo>
                    <a:pt x="32899" y="39079"/>
                    <a:pt x="76059" y="55148"/>
                    <a:pt x="129725" y="56590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6" name="Forma libre: forma 175">
              <a:extLst>
                <a:ext uri="{FF2B5EF4-FFF2-40B4-BE49-F238E27FC236}">
                  <a16:creationId xmlns:a16="http://schemas.microsoft.com/office/drawing/2014/main" id="{70902EEC-DADB-49FA-BCC7-6A2C2D30C56F}"/>
                </a:ext>
              </a:extLst>
            </p:cNvPr>
            <p:cNvSpPr/>
            <p:nvPr/>
          </p:nvSpPr>
          <p:spPr>
            <a:xfrm>
              <a:off x="7245463" y="2441888"/>
              <a:ext cx="135453" cy="135453"/>
            </a:xfrm>
            <a:custGeom>
              <a:avLst/>
              <a:gdLst>
                <a:gd name="connsiteX0" fmla="*/ 130252 w 135453"/>
                <a:gd name="connsiteY0" fmla="*/ 62577 h 135453"/>
                <a:gd name="connsiteX1" fmla="*/ 72877 w 135453"/>
                <a:gd name="connsiteY1" fmla="*/ 62577 h 135453"/>
                <a:gd name="connsiteX2" fmla="*/ 72877 w 135453"/>
                <a:gd name="connsiteY2" fmla="*/ 5150 h 135453"/>
                <a:gd name="connsiteX3" fmla="*/ 67727 w 135453"/>
                <a:gd name="connsiteY3" fmla="*/ 0 h 135453"/>
                <a:gd name="connsiteX4" fmla="*/ 62577 w 135453"/>
                <a:gd name="connsiteY4" fmla="*/ 5150 h 135453"/>
                <a:gd name="connsiteX5" fmla="*/ 62577 w 135453"/>
                <a:gd name="connsiteY5" fmla="*/ 62577 h 135453"/>
                <a:gd name="connsiteX6" fmla="*/ 5150 w 135453"/>
                <a:gd name="connsiteY6" fmla="*/ 62577 h 135453"/>
                <a:gd name="connsiteX7" fmla="*/ 0 w 135453"/>
                <a:gd name="connsiteY7" fmla="*/ 67727 h 135453"/>
                <a:gd name="connsiteX8" fmla="*/ 5150 w 135453"/>
                <a:gd name="connsiteY8" fmla="*/ 72877 h 135453"/>
                <a:gd name="connsiteX9" fmla="*/ 62577 w 135453"/>
                <a:gd name="connsiteY9" fmla="*/ 72877 h 135453"/>
                <a:gd name="connsiteX10" fmla="*/ 62577 w 135453"/>
                <a:gd name="connsiteY10" fmla="*/ 130303 h 135453"/>
                <a:gd name="connsiteX11" fmla="*/ 67727 w 135453"/>
                <a:gd name="connsiteY11" fmla="*/ 135454 h 135453"/>
                <a:gd name="connsiteX12" fmla="*/ 72877 w 135453"/>
                <a:gd name="connsiteY12" fmla="*/ 130303 h 135453"/>
                <a:gd name="connsiteX13" fmla="*/ 72877 w 135453"/>
                <a:gd name="connsiteY13" fmla="*/ 72877 h 135453"/>
                <a:gd name="connsiteX14" fmla="*/ 130303 w 135453"/>
                <a:gd name="connsiteY14" fmla="*/ 72877 h 135453"/>
                <a:gd name="connsiteX15" fmla="*/ 135454 w 135453"/>
                <a:gd name="connsiteY15" fmla="*/ 67727 h 135453"/>
                <a:gd name="connsiteX16" fmla="*/ 130252 w 135453"/>
                <a:gd name="connsiteY16" fmla="*/ 62577 h 13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453" h="135453">
                  <a:moveTo>
                    <a:pt x="130252" y="62577"/>
                  </a:moveTo>
                  <a:lnTo>
                    <a:pt x="72877" y="62577"/>
                  </a:lnTo>
                  <a:lnTo>
                    <a:pt x="72877" y="5150"/>
                  </a:lnTo>
                  <a:cubicBezTo>
                    <a:pt x="72877" y="2318"/>
                    <a:pt x="70560" y="0"/>
                    <a:pt x="67727" y="0"/>
                  </a:cubicBezTo>
                  <a:cubicBezTo>
                    <a:pt x="64894" y="0"/>
                    <a:pt x="62577" y="2318"/>
                    <a:pt x="62577" y="5150"/>
                  </a:cubicBezTo>
                  <a:lnTo>
                    <a:pt x="62577" y="62577"/>
                  </a:lnTo>
                  <a:lnTo>
                    <a:pt x="5150" y="62577"/>
                  </a:lnTo>
                  <a:cubicBezTo>
                    <a:pt x="2318" y="62577"/>
                    <a:pt x="0" y="64894"/>
                    <a:pt x="0" y="67727"/>
                  </a:cubicBezTo>
                  <a:cubicBezTo>
                    <a:pt x="0" y="70560"/>
                    <a:pt x="2318" y="72877"/>
                    <a:pt x="5150" y="72877"/>
                  </a:cubicBezTo>
                  <a:lnTo>
                    <a:pt x="62577" y="72877"/>
                  </a:lnTo>
                  <a:lnTo>
                    <a:pt x="62577" y="130303"/>
                  </a:lnTo>
                  <a:cubicBezTo>
                    <a:pt x="62577" y="133136"/>
                    <a:pt x="64894" y="135454"/>
                    <a:pt x="67727" y="135454"/>
                  </a:cubicBezTo>
                  <a:cubicBezTo>
                    <a:pt x="70560" y="135454"/>
                    <a:pt x="72877" y="133136"/>
                    <a:pt x="72877" y="130303"/>
                  </a:cubicBezTo>
                  <a:lnTo>
                    <a:pt x="72877" y="72877"/>
                  </a:lnTo>
                  <a:lnTo>
                    <a:pt x="130303" y="72877"/>
                  </a:lnTo>
                  <a:cubicBezTo>
                    <a:pt x="133136" y="72877"/>
                    <a:pt x="135454" y="70560"/>
                    <a:pt x="135454" y="67727"/>
                  </a:cubicBezTo>
                  <a:cubicBezTo>
                    <a:pt x="135454" y="64894"/>
                    <a:pt x="133085" y="62577"/>
                    <a:pt x="130252" y="62577"/>
                  </a:cubicBezTo>
                  <a:close/>
                </a:path>
              </a:pathLst>
            </a:custGeom>
            <a:solidFill>
              <a:srgbClr val="6785C1"/>
            </a:solidFill>
            <a:ln w="5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77" name="Forma libre: forma 176">
            <a:extLst>
              <a:ext uri="{FF2B5EF4-FFF2-40B4-BE49-F238E27FC236}">
                <a16:creationId xmlns:a16="http://schemas.microsoft.com/office/drawing/2014/main" id="{5E18B162-17C6-4865-8248-E3683AD24BFB}"/>
              </a:ext>
            </a:extLst>
          </p:cNvPr>
          <p:cNvSpPr/>
          <p:nvPr/>
        </p:nvSpPr>
        <p:spPr>
          <a:xfrm>
            <a:off x="4669087" y="3065404"/>
            <a:ext cx="231365" cy="231851"/>
          </a:xfrm>
          <a:custGeom>
            <a:avLst/>
            <a:gdLst>
              <a:gd name="connsiteX0" fmla="*/ 44266 w 231365"/>
              <a:gd name="connsiteY0" fmla="*/ 5443 h 231851"/>
              <a:gd name="connsiteX1" fmla="*/ 27939 w 231365"/>
              <a:gd name="connsiteY1" fmla="*/ 293 h 231851"/>
              <a:gd name="connsiteX2" fmla="*/ 14394 w 231365"/>
              <a:gd name="connsiteY2" fmla="*/ 10697 h 231851"/>
              <a:gd name="connsiteX3" fmla="*/ 24 w 231365"/>
              <a:gd name="connsiteY3" fmla="*/ 78836 h 231851"/>
              <a:gd name="connsiteX4" fmla="*/ 105349 w 231365"/>
              <a:gd name="connsiteY4" fmla="*/ 223045 h 231851"/>
              <a:gd name="connsiteX5" fmla="*/ 111941 w 231365"/>
              <a:gd name="connsiteY5" fmla="*/ 219903 h 231851"/>
              <a:gd name="connsiteX6" fmla="*/ 108799 w 231365"/>
              <a:gd name="connsiteY6" fmla="*/ 213311 h 231851"/>
              <a:gd name="connsiteX7" fmla="*/ 10325 w 231365"/>
              <a:gd name="connsiteY7" fmla="*/ 78629 h 231851"/>
              <a:gd name="connsiteX8" fmla="*/ 23767 w 231365"/>
              <a:gd name="connsiteY8" fmla="*/ 15023 h 231851"/>
              <a:gd name="connsiteX9" fmla="*/ 29793 w 231365"/>
              <a:gd name="connsiteY9" fmla="*/ 10388 h 231851"/>
              <a:gd name="connsiteX10" fmla="*/ 37004 w 231365"/>
              <a:gd name="connsiteY10" fmla="*/ 12654 h 231851"/>
              <a:gd name="connsiteX11" fmla="*/ 218656 w 231365"/>
              <a:gd name="connsiteY11" fmla="*/ 195233 h 231851"/>
              <a:gd name="connsiteX12" fmla="*/ 220922 w 231365"/>
              <a:gd name="connsiteY12" fmla="*/ 202495 h 231851"/>
              <a:gd name="connsiteX13" fmla="*/ 216338 w 231365"/>
              <a:gd name="connsiteY13" fmla="*/ 208418 h 231851"/>
              <a:gd name="connsiteX14" fmla="*/ 163908 w 231365"/>
              <a:gd name="connsiteY14" fmla="*/ 221345 h 231851"/>
              <a:gd name="connsiteX15" fmla="*/ 156234 w 231365"/>
              <a:gd name="connsiteY15" fmla="*/ 221551 h 231851"/>
              <a:gd name="connsiteX16" fmla="*/ 155719 w 231365"/>
              <a:gd name="connsiteY16" fmla="*/ 221551 h 231851"/>
              <a:gd name="connsiteX17" fmla="*/ 150569 w 231365"/>
              <a:gd name="connsiteY17" fmla="*/ 226702 h 231851"/>
              <a:gd name="connsiteX18" fmla="*/ 155719 w 231365"/>
              <a:gd name="connsiteY18" fmla="*/ 231852 h 231851"/>
              <a:gd name="connsiteX19" fmla="*/ 156234 w 231365"/>
              <a:gd name="connsiteY19" fmla="*/ 231852 h 231851"/>
              <a:gd name="connsiteX20" fmla="*/ 164474 w 231365"/>
              <a:gd name="connsiteY20" fmla="*/ 231646 h 231851"/>
              <a:gd name="connsiteX21" fmla="*/ 220665 w 231365"/>
              <a:gd name="connsiteY21" fmla="*/ 217792 h 231851"/>
              <a:gd name="connsiteX22" fmla="*/ 231068 w 231365"/>
              <a:gd name="connsiteY22" fmla="*/ 204349 h 231851"/>
              <a:gd name="connsiteX23" fmla="*/ 225969 w 231365"/>
              <a:gd name="connsiteY23" fmla="*/ 188023 h 231851"/>
              <a:gd name="connsiteX24" fmla="*/ 44266 w 231365"/>
              <a:gd name="connsiteY24" fmla="*/ 5443 h 23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31365" h="231851">
                <a:moveTo>
                  <a:pt x="44266" y="5443"/>
                </a:moveTo>
                <a:cubicBezTo>
                  <a:pt x="39991" y="1168"/>
                  <a:pt x="33913" y="-789"/>
                  <a:pt x="27939" y="293"/>
                </a:cubicBezTo>
                <a:cubicBezTo>
                  <a:pt x="21965" y="1323"/>
                  <a:pt x="16917" y="5237"/>
                  <a:pt x="14394" y="10697"/>
                </a:cubicBezTo>
                <a:cubicBezTo>
                  <a:pt x="4454" y="32122"/>
                  <a:pt x="-388" y="55041"/>
                  <a:pt x="24" y="78836"/>
                </a:cubicBezTo>
                <a:cubicBezTo>
                  <a:pt x="1106" y="143060"/>
                  <a:pt x="43442" y="201053"/>
                  <a:pt x="105349" y="223045"/>
                </a:cubicBezTo>
                <a:cubicBezTo>
                  <a:pt x="108027" y="223972"/>
                  <a:pt x="110962" y="222581"/>
                  <a:pt x="111941" y="219903"/>
                </a:cubicBezTo>
                <a:cubicBezTo>
                  <a:pt x="112920" y="217225"/>
                  <a:pt x="111477" y="214289"/>
                  <a:pt x="108799" y="213311"/>
                </a:cubicBezTo>
                <a:cubicBezTo>
                  <a:pt x="50910" y="192709"/>
                  <a:pt x="11355" y="138579"/>
                  <a:pt x="10325" y="78629"/>
                </a:cubicBezTo>
                <a:cubicBezTo>
                  <a:pt x="9964" y="56380"/>
                  <a:pt x="14445" y="35006"/>
                  <a:pt x="23767" y="15023"/>
                </a:cubicBezTo>
                <a:cubicBezTo>
                  <a:pt x="24900" y="12551"/>
                  <a:pt x="27115" y="10903"/>
                  <a:pt x="29793" y="10388"/>
                </a:cubicBezTo>
                <a:cubicBezTo>
                  <a:pt x="32471" y="9924"/>
                  <a:pt x="35098" y="10748"/>
                  <a:pt x="37004" y="12654"/>
                </a:cubicBezTo>
                <a:lnTo>
                  <a:pt x="218656" y="195233"/>
                </a:lnTo>
                <a:cubicBezTo>
                  <a:pt x="220562" y="197139"/>
                  <a:pt x="221386" y="199817"/>
                  <a:pt x="220922" y="202495"/>
                </a:cubicBezTo>
                <a:cubicBezTo>
                  <a:pt x="220459" y="205173"/>
                  <a:pt x="218759" y="207285"/>
                  <a:pt x="216338" y="208418"/>
                </a:cubicBezTo>
                <a:cubicBezTo>
                  <a:pt x="199857" y="215989"/>
                  <a:pt x="182192" y="220367"/>
                  <a:pt x="163908" y="221345"/>
                </a:cubicBezTo>
                <a:cubicBezTo>
                  <a:pt x="161333" y="221500"/>
                  <a:pt x="158758" y="221551"/>
                  <a:pt x="156234" y="221551"/>
                </a:cubicBezTo>
                <a:cubicBezTo>
                  <a:pt x="156079" y="221551"/>
                  <a:pt x="155873" y="221603"/>
                  <a:pt x="155719" y="221551"/>
                </a:cubicBezTo>
                <a:cubicBezTo>
                  <a:pt x="152886" y="221551"/>
                  <a:pt x="150569" y="223869"/>
                  <a:pt x="150569" y="226702"/>
                </a:cubicBezTo>
                <a:cubicBezTo>
                  <a:pt x="150569" y="229534"/>
                  <a:pt x="152835" y="231852"/>
                  <a:pt x="155719" y="231852"/>
                </a:cubicBezTo>
                <a:cubicBezTo>
                  <a:pt x="155873" y="231852"/>
                  <a:pt x="156079" y="231852"/>
                  <a:pt x="156234" y="231852"/>
                </a:cubicBezTo>
                <a:cubicBezTo>
                  <a:pt x="158964" y="231852"/>
                  <a:pt x="161745" y="231800"/>
                  <a:pt x="164474" y="231646"/>
                </a:cubicBezTo>
                <a:cubicBezTo>
                  <a:pt x="184046" y="230564"/>
                  <a:pt x="202947" y="225929"/>
                  <a:pt x="220665" y="217792"/>
                </a:cubicBezTo>
                <a:cubicBezTo>
                  <a:pt x="226124" y="215268"/>
                  <a:pt x="229987" y="210272"/>
                  <a:pt x="231068" y="204349"/>
                </a:cubicBezTo>
                <a:cubicBezTo>
                  <a:pt x="232150" y="198375"/>
                  <a:pt x="230244" y="192297"/>
                  <a:pt x="225969" y="188023"/>
                </a:cubicBezTo>
                <a:lnTo>
                  <a:pt x="44266" y="5443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8" name="Forma libre: forma 177">
            <a:extLst>
              <a:ext uri="{FF2B5EF4-FFF2-40B4-BE49-F238E27FC236}">
                <a16:creationId xmlns:a16="http://schemas.microsoft.com/office/drawing/2014/main" id="{8F2C3267-6E24-40C1-87FC-8CE27A09AE44}"/>
              </a:ext>
            </a:extLst>
          </p:cNvPr>
          <p:cNvSpPr/>
          <p:nvPr/>
        </p:nvSpPr>
        <p:spPr>
          <a:xfrm>
            <a:off x="4795275" y="3112455"/>
            <a:ext cx="58983" cy="59029"/>
          </a:xfrm>
          <a:custGeom>
            <a:avLst/>
            <a:gdLst>
              <a:gd name="connsiteX0" fmla="*/ 43797 w 58983"/>
              <a:gd name="connsiteY0" fmla="*/ 59029 h 59029"/>
              <a:gd name="connsiteX1" fmla="*/ 45960 w 58983"/>
              <a:gd name="connsiteY1" fmla="*/ 58823 h 59029"/>
              <a:gd name="connsiteX2" fmla="*/ 55385 w 58983"/>
              <a:gd name="connsiteY2" fmla="*/ 51767 h 59029"/>
              <a:gd name="connsiteX3" fmla="*/ 48432 w 58983"/>
              <a:gd name="connsiteY3" fmla="*/ 10565 h 59029"/>
              <a:gd name="connsiteX4" fmla="*/ 7229 w 58983"/>
              <a:gd name="connsiteY4" fmla="*/ 3612 h 59029"/>
              <a:gd name="connsiteX5" fmla="*/ 173 w 58983"/>
              <a:gd name="connsiteY5" fmla="*/ 13037 h 59029"/>
              <a:gd name="connsiteX6" fmla="*/ 3727 w 58983"/>
              <a:gd name="connsiteY6" fmla="*/ 24110 h 59029"/>
              <a:gd name="connsiteX7" fmla="*/ 34938 w 58983"/>
              <a:gd name="connsiteY7" fmla="*/ 55321 h 59029"/>
              <a:gd name="connsiteX8" fmla="*/ 43797 w 58983"/>
              <a:gd name="connsiteY8" fmla="*/ 59029 h 59029"/>
              <a:gd name="connsiteX9" fmla="*/ 10320 w 58983"/>
              <a:gd name="connsiteY9" fmla="*/ 14736 h 59029"/>
              <a:gd name="connsiteX10" fmla="*/ 11710 w 58983"/>
              <a:gd name="connsiteY10" fmla="*/ 12882 h 59029"/>
              <a:gd name="connsiteX11" fmla="*/ 22886 w 58983"/>
              <a:gd name="connsiteY11" fmla="*/ 10307 h 59029"/>
              <a:gd name="connsiteX12" fmla="*/ 41119 w 58983"/>
              <a:gd name="connsiteY12" fmla="*/ 17827 h 59029"/>
              <a:gd name="connsiteX13" fmla="*/ 46114 w 58983"/>
              <a:gd name="connsiteY13" fmla="*/ 47235 h 59029"/>
              <a:gd name="connsiteX14" fmla="*/ 44260 w 58983"/>
              <a:gd name="connsiteY14" fmla="*/ 48626 h 59029"/>
              <a:gd name="connsiteX15" fmla="*/ 42200 w 58983"/>
              <a:gd name="connsiteY15" fmla="*/ 47956 h 59029"/>
              <a:gd name="connsiteX16" fmla="*/ 10989 w 58983"/>
              <a:gd name="connsiteY16" fmla="*/ 16745 h 59029"/>
              <a:gd name="connsiteX17" fmla="*/ 10320 w 58983"/>
              <a:gd name="connsiteY17" fmla="*/ 14736 h 5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983" h="59029">
                <a:moveTo>
                  <a:pt x="43797" y="59029"/>
                </a:moveTo>
                <a:cubicBezTo>
                  <a:pt x="44518" y="59029"/>
                  <a:pt x="45239" y="58978"/>
                  <a:pt x="45960" y="58823"/>
                </a:cubicBezTo>
                <a:cubicBezTo>
                  <a:pt x="50029" y="58154"/>
                  <a:pt x="53582" y="55476"/>
                  <a:pt x="55385" y="51767"/>
                </a:cubicBezTo>
                <a:cubicBezTo>
                  <a:pt x="62080" y="37964"/>
                  <a:pt x="59248" y="21380"/>
                  <a:pt x="48432" y="10565"/>
                </a:cubicBezTo>
                <a:cubicBezTo>
                  <a:pt x="37616" y="-303"/>
                  <a:pt x="21032" y="-3084"/>
                  <a:pt x="7229" y="3612"/>
                </a:cubicBezTo>
                <a:cubicBezTo>
                  <a:pt x="3470" y="5414"/>
                  <a:pt x="843" y="8968"/>
                  <a:pt x="173" y="13037"/>
                </a:cubicBezTo>
                <a:cubicBezTo>
                  <a:pt x="-496" y="17106"/>
                  <a:pt x="791" y="21174"/>
                  <a:pt x="3727" y="24110"/>
                </a:cubicBezTo>
                <a:lnTo>
                  <a:pt x="34938" y="55321"/>
                </a:lnTo>
                <a:cubicBezTo>
                  <a:pt x="37307" y="57742"/>
                  <a:pt x="40500" y="59029"/>
                  <a:pt x="43797" y="59029"/>
                </a:cubicBezTo>
                <a:close/>
                <a:moveTo>
                  <a:pt x="10320" y="14736"/>
                </a:moveTo>
                <a:cubicBezTo>
                  <a:pt x="10371" y="14376"/>
                  <a:pt x="10629" y="13397"/>
                  <a:pt x="11710" y="12882"/>
                </a:cubicBezTo>
                <a:cubicBezTo>
                  <a:pt x="15264" y="11131"/>
                  <a:pt x="19127" y="10307"/>
                  <a:pt x="22886" y="10307"/>
                </a:cubicBezTo>
                <a:cubicBezTo>
                  <a:pt x="29582" y="10307"/>
                  <a:pt x="36174" y="12934"/>
                  <a:pt x="41119" y="17827"/>
                </a:cubicBezTo>
                <a:cubicBezTo>
                  <a:pt x="48844" y="25552"/>
                  <a:pt x="50853" y="37398"/>
                  <a:pt x="46114" y="47235"/>
                </a:cubicBezTo>
                <a:cubicBezTo>
                  <a:pt x="45599" y="48317"/>
                  <a:pt x="44621" y="48574"/>
                  <a:pt x="44260" y="48626"/>
                </a:cubicBezTo>
                <a:cubicBezTo>
                  <a:pt x="43797" y="48677"/>
                  <a:pt x="42921" y="48729"/>
                  <a:pt x="42200" y="47956"/>
                </a:cubicBezTo>
                <a:lnTo>
                  <a:pt x="10989" y="16745"/>
                </a:lnTo>
                <a:cubicBezTo>
                  <a:pt x="10217" y="16075"/>
                  <a:pt x="10217" y="15200"/>
                  <a:pt x="10320" y="14736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9" name="Forma libre: forma 178">
            <a:extLst>
              <a:ext uri="{FF2B5EF4-FFF2-40B4-BE49-F238E27FC236}">
                <a16:creationId xmlns:a16="http://schemas.microsoft.com/office/drawing/2014/main" id="{82AF0AE0-6344-45CB-B85E-59FFE2AD6394}"/>
              </a:ext>
            </a:extLst>
          </p:cNvPr>
          <p:cNvSpPr/>
          <p:nvPr/>
        </p:nvSpPr>
        <p:spPr>
          <a:xfrm>
            <a:off x="4795243" y="3052409"/>
            <a:ext cx="117685" cy="117685"/>
          </a:xfrm>
          <a:custGeom>
            <a:avLst/>
            <a:gdLst>
              <a:gd name="connsiteX0" fmla="*/ 5150 w 117685"/>
              <a:gd name="connsiteY0" fmla="*/ 0 h 117685"/>
              <a:gd name="connsiteX1" fmla="*/ 0 w 117685"/>
              <a:gd name="connsiteY1" fmla="*/ 5150 h 117685"/>
              <a:gd name="connsiteX2" fmla="*/ 5150 w 117685"/>
              <a:gd name="connsiteY2" fmla="*/ 10301 h 117685"/>
              <a:gd name="connsiteX3" fmla="*/ 107384 w 117685"/>
              <a:gd name="connsiteY3" fmla="*/ 112535 h 117685"/>
              <a:gd name="connsiteX4" fmla="*/ 112535 w 117685"/>
              <a:gd name="connsiteY4" fmla="*/ 117685 h 117685"/>
              <a:gd name="connsiteX5" fmla="*/ 117685 w 117685"/>
              <a:gd name="connsiteY5" fmla="*/ 112535 h 117685"/>
              <a:gd name="connsiteX6" fmla="*/ 5150 w 117685"/>
              <a:gd name="connsiteY6" fmla="*/ 0 h 11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685" h="117685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ubicBezTo>
                  <a:pt x="61495" y="10301"/>
                  <a:pt x="107384" y="56139"/>
                  <a:pt x="107384" y="112535"/>
                </a:cubicBezTo>
                <a:cubicBezTo>
                  <a:pt x="107384" y="115367"/>
                  <a:pt x="109702" y="117685"/>
                  <a:pt x="112535" y="117685"/>
                </a:cubicBezTo>
                <a:cubicBezTo>
                  <a:pt x="115368" y="117685"/>
                  <a:pt x="117685" y="115367"/>
                  <a:pt x="117685" y="112535"/>
                </a:cubicBezTo>
                <a:cubicBezTo>
                  <a:pt x="117685" y="50473"/>
                  <a:pt x="67212" y="0"/>
                  <a:pt x="5150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0" name="Forma libre: forma 179">
            <a:extLst>
              <a:ext uri="{FF2B5EF4-FFF2-40B4-BE49-F238E27FC236}">
                <a16:creationId xmlns:a16="http://schemas.microsoft.com/office/drawing/2014/main" id="{1F3A092F-C0E3-4F55-A422-9A6870E04DF8}"/>
              </a:ext>
            </a:extLst>
          </p:cNvPr>
          <p:cNvSpPr/>
          <p:nvPr/>
        </p:nvSpPr>
        <p:spPr>
          <a:xfrm>
            <a:off x="4795243" y="2987927"/>
            <a:ext cx="182167" cy="182167"/>
          </a:xfrm>
          <a:custGeom>
            <a:avLst/>
            <a:gdLst>
              <a:gd name="connsiteX0" fmla="*/ 5150 w 182167"/>
              <a:gd name="connsiteY0" fmla="*/ 0 h 182167"/>
              <a:gd name="connsiteX1" fmla="*/ 0 w 182167"/>
              <a:gd name="connsiteY1" fmla="*/ 5150 h 182167"/>
              <a:gd name="connsiteX2" fmla="*/ 5150 w 182167"/>
              <a:gd name="connsiteY2" fmla="*/ 10301 h 182167"/>
              <a:gd name="connsiteX3" fmla="*/ 171867 w 182167"/>
              <a:gd name="connsiteY3" fmla="*/ 177017 h 182167"/>
              <a:gd name="connsiteX4" fmla="*/ 177017 w 182167"/>
              <a:gd name="connsiteY4" fmla="*/ 182167 h 182167"/>
              <a:gd name="connsiteX5" fmla="*/ 182167 w 182167"/>
              <a:gd name="connsiteY5" fmla="*/ 177017 h 182167"/>
              <a:gd name="connsiteX6" fmla="*/ 5150 w 182167"/>
              <a:gd name="connsiteY6" fmla="*/ 0 h 1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167" h="182167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ubicBezTo>
                  <a:pt x="97084" y="10301"/>
                  <a:pt x="171867" y="85084"/>
                  <a:pt x="171867" y="177017"/>
                </a:cubicBezTo>
                <a:cubicBezTo>
                  <a:pt x="171867" y="179850"/>
                  <a:pt x="174184" y="182167"/>
                  <a:pt x="177017" y="182167"/>
                </a:cubicBezTo>
                <a:cubicBezTo>
                  <a:pt x="179850" y="182167"/>
                  <a:pt x="182167" y="179850"/>
                  <a:pt x="182167" y="177017"/>
                </a:cubicBezTo>
                <a:cubicBezTo>
                  <a:pt x="182167" y="79367"/>
                  <a:pt x="102749" y="0"/>
                  <a:pt x="5150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1" name="Forma libre: forma 180">
            <a:extLst>
              <a:ext uri="{FF2B5EF4-FFF2-40B4-BE49-F238E27FC236}">
                <a16:creationId xmlns:a16="http://schemas.microsoft.com/office/drawing/2014/main" id="{D79DFE06-0856-4C84-9883-9447594C758D}"/>
              </a:ext>
            </a:extLst>
          </p:cNvPr>
          <p:cNvSpPr/>
          <p:nvPr/>
        </p:nvSpPr>
        <p:spPr>
          <a:xfrm>
            <a:off x="4795243" y="2920869"/>
            <a:ext cx="249482" cy="249482"/>
          </a:xfrm>
          <a:custGeom>
            <a:avLst/>
            <a:gdLst>
              <a:gd name="connsiteX0" fmla="*/ 5150 w 249482"/>
              <a:gd name="connsiteY0" fmla="*/ 0 h 249482"/>
              <a:gd name="connsiteX1" fmla="*/ 0 w 249482"/>
              <a:gd name="connsiteY1" fmla="*/ 5150 h 249482"/>
              <a:gd name="connsiteX2" fmla="*/ 5150 w 249482"/>
              <a:gd name="connsiteY2" fmla="*/ 10301 h 249482"/>
              <a:gd name="connsiteX3" fmla="*/ 239182 w 249482"/>
              <a:gd name="connsiteY3" fmla="*/ 244332 h 249482"/>
              <a:gd name="connsiteX4" fmla="*/ 244332 w 249482"/>
              <a:gd name="connsiteY4" fmla="*/ 249482 h 249482"/>
              <a:gd name="connsiteX5" fmla="*/ 249482 w 249482"/>
              <a:gd name="connsiteY5" fmla="*/ 244332 h 249482"/>
              <a:gd name="connsiteX6" fmla="*/ 5150 w 249482"/>
              <a:gd name="connsiteY6" fmla="*/ 0 h 24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482" h="249482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ubicBezTo>
                  <a:pt x="134166" y="10301"/>
                  <a:pt x="239182" y="115264"/>
                  <a:pt x="239182" y="244332"/>
                </a:cubicBezTo>
                <a:cubicBezTo>
                  <a:pt x="239182" y="247165"/>
                  <a:pt x="241499" y="249482"/>
                  <a:pt x="244332" y="249482"/>
                </a:cubicBezTo>
                <a:cubicBezTo>
                  <a:pt x="247165" y="249482"/>
                  <a:pt x="249482" y="247165"/>
                  <a:pt x="249482" y="244332"/>
                </a:cubicBezTo>
                <a:cubicBezTo>
                  <a:pt x="249482" y="109599"/>
                  <a:pt x="139883" y="0"/>
                  <a:pt x="5150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2" name="Forma libre: forma 181">
            <a:extLst>
              <a:ext uri="{FF2B5EF4-FFF2-40B4-BE49-F238E27FC236}">
                <a16:creationId xmlns:a16="http://schemas.microsoft.com/office/drawing/2014/main" id="{B337256F-5423-4603-8F7C-2280498CFFD8}"/>
              </a:ext>
            </a:extLst>
          </p:cNvPr>
          <p:cNvSpPr/>
          <p:nvPr/>
        </p:nvSpPr>
        <p:spPr>
          <a:xfrm>
            <a:off x="5282259" y="3077491"/>
            <a:ext cx="109856" cy="10300"/>
          </a:xfrm>
          <a:custGeom>
            <a:avLst/>
            <a:gdLst>
              <a:gd name="connsiteX0" fmla="*/ 5150 w 109856"/>
              <a:gd name="connsiteY0" fmla="*/ 10301 h 10300"/>
              <a:gd name="connsiteX1" fmla="*/ 104706 w 109856"/>
              <a:gd name="connsiteY1" fmla="*/ 10301 h 10300"/>
              <a:gd name="connsiteX2" fmla="*/ 109857 w 109856"/>
              <a:gd name="connsiteY2" fmla="*/ 5150 h 10300"/>
              <a:gd name="connsiteX3" fmla="*/ 104706 w 109856"/>
              <a:gd name="connsiteY3" fmla="*/ 0 h 10300"/>
              <a:gd name="connsiteX4" fmla="*/ 5150 w 109856"/>
              <a:gd name="connsiteY4" fmla="*/ 0 h 10300"/>
              <a:gd name="connsiteX5" fmla="*/ 0 w 109856"/>
              <a:gd name="connsiteY5" fmla="*/ 5150 h 10300"/>
              <a:gd name="connsiteX6" fmla="*/ 5150 w 109856"/>
              <a:gd name="connsiteY6" fmla="*/ 10301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856" h="10300">
                <a:moveTo>
                  <a:pt x="5150" y="10301"/>
                </a:moveTo>
                <a:lnTo>
                  <a:pt x="104706" y="10301"/>
                </a:lnTo>
                <a:cubicBezTo>
                  <a:pt x="107539" y="10301"/>
                  <a:pt x="109857" y="7983"/>
                  <a:pt x="109857" y="5150"/>
                </a:cubicBezTo>
                <a:cubicBezTo>
                  <a:pt x="109857" y="2318"/>
                  <a:pt x="107539" y="0"/>
                  <a:pt x="104706" y="0"/>
                </a:cubicBez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3" name="Forma libre: forma 182">
            <a:extLst>
              <a:ext uri="{FF2B5EF4-FFF2-40B4-BE49-F238E27FC236}">
                <a16:creationId xmlns:a16="http://schemas.microsoft.com/office/drawing/2014/main" id="{55885F86-12D8-4F03-B247-86A65A94E153}"/>
              </a:ext>
            </a:extLst>
          </p:cNvPr>
          <p:cNvSpPr/>
          <p:nvPr/>
        </p:nvSpPr>
        <p:spPr>
          <a:xfrm>
            <a:off x="5282259" y="3112462"/>
            <a:ext cx="91418" cy="10300"/>
          </a:xfrm>
          <a:custGeom>
            <a:avLst/>
            <a:gdLst>
              <a:gd name="connsiteX0" fmla="*/ 5150 w 91418"/>
              <a:gd name="connsiteY0" fmla="*/ 10301 h 10300"/>
              <a:gd name="connsiteX1" fmla="*/ 86268 w 91418"/>
              <a:gd name="connsiteY1" fmla="*/ 10301 h 10300"/>
              <a:gd name="connsiteX2" fmla="*/ 91418 w 91418"/>
              <a:gd name="connsiteY2" fmla="*/ 5150 h 10300"/>
              <a:gd name="connsiteX3" fmla="*/ 86268 w 91418"/>
              <a:gd name="connsiteY3" fmla="*/ 0 h 10300"/>
              <a:gd name="connsiteX4" fmla="*/ 5150 w 91418"/>
              <a:gd name="connsiteY4" fmla="*/ 0 h 10300"/>
              <a:gd name="connsiteX5" fmla="*/ 0 w 91418"/>
              <a:gd name="connsiteY5" fmla="*/ 5150 h 10300"/>
              <a:gd name="connsiteX6" fmla="*/ 5150 w 91418"/>
              <a:gd name="connsiteY6" fmla="*/ 10301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18" h="10300">
                <a:moveTo>
                  <a:pt x="5150" y="10301"/>
                </a:moveTo>
                <a:lnTo>
                  <a:pt x="86268" y="10301"/>
                </a:lnTo>
                <a:cubicBezTo>
                  <a:pt x="89101" y="10301"/>
                  <a:pt x="91418" y="7983"/>
                  <a:pt x="91418" y="5150"/>
                </a:cubicBezTo>
                <a:cubicBezTo>
                  <a:pt x="91418" y="2318"/>
                  <a:pt x="89101" y="0"/>
                  <a:pt x="86268" y="0"/>
                </a:cubicBez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4" name="Forma libre: forma 183">
            <a:extLst>
              <a:ext uri="{FF2B5EF4-FFF2-40B4-BE49-F238E27FC236}">
                <a16:creationId xmlns:a16="http://schemas.microsoft.com/office/drawing/2014/main" id="{5EF3093A-BB51-4E7A-A34A-807DC690B0A7}"/>
              </a:ext>
            </a:extLst>
          </p:cNvPr>
          <p:cNvSpPr/>
          <p:nvPr/>
        </p:nvSpPr>
        <p:spPr>
          <a:xfrm>
            <a:off x="5314809" y="3216292"/>
            <a:ext cx="80242" cy="80190"/>
          </a:xfrm>
          <a:custGeom>
            <a:avLst/>
            <a:gdLst>
              <a:gd name="connsiteX0" fmla="*/ 40121 w 80242"/>
              <a:gd name="connsiteY0" fmla="*/ 0 h 80190"/>
              <a:gd name="connsiteX1" fmla="*/ 0 w 80242"/>
              <a:gd name="connsiteY1" fmla="*/ 40121 h 80190"/>
              <a:gd name="connsiteX2" fmla="*/ 824 w 80242"/>
              <a:gd name="connsiteY2" fmla="*/ 48259 h 80190"/>
              <a:gd name="connsiteX3" fmla="*/ 6901 w 80242"/>
              <a:gd name="connsiteY3" fmla="*/ 52276 h 80190"/>
              <a:gd name="connsiteX4" fmla="*/ 10919 w 80242"/>
              <a:gd name="connsiteY4" fmla="*/ 46199 h 80190"/>
              <a:gd name="connsiteX5" fmla="*/ 10301 w 80242"/>
              <a:gd name="connsiteY5" fmla="*/ 40121 h 80190"/>
              <a:gd name="connsiteX6" fmla="*/ 40121 w 80242"/>
              <a:gd name="connsiteY6" fmla="*/ 10301 h 80190"/>
              <a:gd name="connsiteX7" fmla="*/ 69942 w 80242"/>
              <a:gd name="connsiteY7" fmla="*/ 40121 h 80190"/>
              <a:gd name="connsiteX8" fmla="*/ 40121 w 80242"/>
              <a:gd name="connsiteY8" fmla="*/ 69942 h 80190"/>
              <a:gd name="connsiteX9" fmla="*/ 29408 w 80242"/>
              <a:gd name="connsiteY9" fmla="*/ 67933 h 80190"/>
              <a:gd name="connsiteX10" fmla="*/ 22764 w 80242"/>
              <a:gd name="connsiteY10" fmla="*/ 70869 h 80190"/>
              <a:gd name="connsiteX11" fmla="*/ 25700 w 80242"/>
              <a:gd name="connsiteY11" fmla="*/ 77513 h 80190"/>
              <a:gd name="connsiteX12" fmla="*/ 40121 w 80242"/>
              <a:gd name="connsiteY12" fmla="*/ 80191 h 80190"/>
              <a:gd name="connsiteX13" fmla="*/ 80242 w 80242"/>
              <a:gd name="connsiteY13" fmla="*/ 40070 h 80190"/>
              <a:gd name="connsiteX14" fmla="*/ 40121 w 80242"/>
              <a:gd name="connsiteY14" fmla="*/ 0 h 8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42" h="80190">
                <a:moveTo>
                  <a:pt x="40121" y="0"/>
                </a:moveTo>
                <a:cubicBezTo>
                  <a:pt x="17975" y="0"/>
                  <a:pt x="0" y="17975"/>
                  <a:pt x="0" y="40121"/>
                </a:cubicBezTo>
                <a:cubicBezTo>
                  <a:pt x="0" y="42851"/>
                  <a:pt x="257" y="45580"/>
                  <a:pt x="824" y="48259"/>
                </a:cubicBezTo>
                <a:cubicBezTo>
                  <a:pt x="1391" y="51040"/>
                  <a:pt x="4120" y="52842"/>
                  <a:pt x="6901" y="52276"/>
                </a:cubicBezTo>
                <a:cubicBezTo>
                  <a:pt x="9683" y="51709"/>
                  <a:pt x="11485" y="48980"/>
                  <a:pt x="10919" y="46199"/>
                </a:cubicBezTo>
                <a:cubicBezTo>
                  <a:pt x="10507" y="44241"/>
                  <a:pt x="10301" y="42181"/>
                  <a:pt x="10301" y="40121"/>
                </a:cubicBezTo>
                <a:cubicBezTo>
                  <a:pt x="10301" y="23692"/>
                  <a:pt x="23691" y="10301"/>
                  <a:pt x="40121" y="10301"/>
                </a:cubicBezTo>
                <a:cubicBezTo>
                  <a:pt x="56551" y="10301"/>
                  <a:pt x="69942" y="23692"/>
                  <a:pt x="69942" y="40121"/>
                </a:cubicBezTo>
                <a:cubicBezTo>
                  <a:pt x="69942" y="56551"/>
                  <a:pt x="56551" y="69942"/>
                  <a:pt x="40121" y="69942"/>
                </a:cubicBezTo>
                <a:cubicBezTo>
                  <a:pt x="36413" y="69942"/>
                  <a:pt x="32808" y="69272"/>
                  <a:pt x="29408" y="67933"/>
                </a:cubicBezTo>
                <a:cubicBezTo>
                  <a:pt x="26782" y="66903"/>
                  <a:pt x="23795" y="68242"/>
                  <a:pt x="22764" y="70869"/>
                </a:cubicBezTo>
                <a:cubicBezTo>
                  <a:pt x="21734" y="73547"/>
                  <a:pt x="23073" y="76483"/>
                  <a:pt x="25700" y="77513"/>
                </a:cubicBezTo>
                <a:cubicBezTo>
                  <a:pt x="30284" y="79264"/>
                  <a:pt x="35177" y="80191"/>
                  <a:pt x="40121" y="80191"/>
                </a:cubicBezTo>
                <a:cubicBezTo>
                  <a:pt x="62216" y="80191"/>
                  <a:pt x="80242" y="62216"/>
                  <a:pt x="80242" y="40070"/>
                </a:cubicBezTo>
                <a:cubicBezTo>
                  <a:pt x="80242" y="17923"/>
                  <a:pt x="62216" y="0"/>
                  <a:pt x="40121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5" name="Forma libre: forma 184">
            <a:extLst>
              <a:ext uri="{FF2B5EF4-FFF2-40B4-BE49-F238E27FC236}">
                <a16:creationId xmlns:a16="http://schemas.microsoft.com/office/drawing/2014/main" id="{A8C7D757-C176-49D0-A392-59A207126C98}"/>
              </a:ext>
            </a:extLst>
          </p:cNvPr>
          <p:cNvSpPr/>
          <p:nvPr/>
        </p:nvSpPr>
        <p:spPr>
          <a:xfrm>
            <a:off x="5540239" y="3216292"/>
            <a:ext cx="80242" cy="80242"/>
          </a:xfrm>
          <a:custGeom>
            <a:avLst/>
            <a:gdLst>
              <a:gd name="connsiteX0" fmla="*/ 40121 w 80242"/>
              <a:gd name="connsiteY0" fmla="*/ 0 h 80242"/>
              <a:gd name="connsiteX1" fmla="*/ 0 w 80242"/>
              <a:gd name="connsiteY1" fmla="*/ 40121 h 80242"/>
              <a:gd name="connsiteX2" fmla="*/ 40121 w 80242"/>
              <a:gd name="connsiteY2" fmla="*/ 80242 h 80242"/>
              <a:gd name="connsiteX3" fmla="*/ 80242 w 80242"/>
              <a:gd name="connsiteY3" fmla="*/ 40121 h 80242"/>
              <a:gd name="connsiteX4" fmla="*/ 40121 w 80242"/>
              <a:gd name="connsiteY4" fmla="*/ 0 h 80242"/>
              <a:gd name="connsiteX5" fmla="*/ 40121 w 80242"/>
              <a:gd name="connsiteY5" fmla="*/ 69942 h 80242"/>
              <a:gd name="connsiteX6" fmla="*/ 10301 w 80242"/>
              <a:gd name="connsiteY6" fmla="*/ 40121 h 80242"/>
              <a:gd name="connsiteX7" fmla="*/ 40121 w 80242"/>
              <a:gd name="connsiteY7" fmla="*/ 10301 h 80242"/>
              <a:gd name="connsiteX8" fmla="*/ 69941 w 80242"/>
              <a:gd name="connsiteY8" fmla="*/ 40121 h 80242"/>
              <a:gd name="connsiteX9" fmla="*/ 40121 w 80242"/>
              <a:gd name="connsiteY9" fmla="*/ 69942 h 8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242" h="80242">
                <a:moveTo>
                  <a:pt x="40121" y="0"/>
                </a:moveTo>
                <a:cubicBezTo>
                  <a:pt x="17975" y="0"/>
                  <a:pt x="0" y="17975"/>
                  <a:pt x="0" y="40121"/>
                </a:cubicBezTo>
                <a:cubicBezTo>
                  <a:pt x="0" y="62268"/>
                  <a:pt x="17975" y="80242"/>
                  <a:pt x="40121" y="80242"/>
                </a:cubicBezTo>
                <a:cubicBezTo>
                  <a:pt x="62216" y="80242"/>
                  <a:pt x="80242" y="62268"/>
                  <a:pt x="80242" y="40121"/>
                </a:cubicBezTo>
                <a:cubicBezTo>
                  <a:pt x="80242" y="17975"/>
                  <a:pt x="62216" y="0"/>
                  <a:pt x="40121" y="0"/>
                </a:cubicBezTo>
                <a:close/>
                <a:moveTo>
                  <a:pt x="40121" y="69942"/>
                </a:moveTo>
                <a:cubicBezTo>
                  <a:pt x="23691" y="69942"/>
                  <a:pt x="10301" y="56551"/>
                  <a:pt x="10301" y="40121"/>
                </a:cubicBezTo>
                <a:cubicBezTo>
                  <a:pt x="10301" y="23692"/>
                  <a:pt x="23691" y="10301"/>
                  <a:pt x="40121" y="10301"/>
                </a:cubicBezTo>
                <a:cubicBezTo>
                  <a:pt x="56551" y="10301"/>
                  <a:pt x="69941" y="23692"/>
                  <a:pt x="69941" y="40121"/>
                </a:cubicBezTo>
                <a:cubicBezTo>
                  <a:pt x="69941" y="56551"/>
                  <a:pt x="56551" y="69942"/>
                  <a:pt x="40121" y="69942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6" name="Forma libre: forma 185">
            <a:extLst>
              <a:ext uri="{FF2B5EF4-FFF2-40B4-BE49-F238E27FC236}">
                <a16:creationId xmlns:a16="http://schemas.microsoft.com/office/drawing/2014/main" id="{89CF7CD9-A641-4F2F-A71A-EA00C785BADB}"/>
              </a:ext>
            </a:extLst>
          </p:cNvPr>
          <p:cNvSpPr/>
          <p:nvPr/>
        </p:nvSpPr>
        <p:spPr>
          <a:xfrm>
            <a:off x="5282259" y="2918294"/>
            <a:ext cx="376695" cy="291972"/>
          </a:xfrm>
          <a:custGeom>
            <a:avLst/>
            <a:gdLst>
              <a:gd name="connsiteX0" fmla="*/ 359493 w 376695"/>
              <a:gd name="connsiteY0" fmla="*/ 194168 h 291972"/>
              <a:gd name="connsiteX1" fmla="*/ 317724 w 376695"/>
              <a:gd name="connsiteY1" fmla="*/ 194168 h 291972"/>
              <a:gd name="connsiteX2" fmla="*/ 312265 w 376695"/>
              <a:gd name="connsiteY2" fmla="*/ 191438 h 291972"/>
              <a:gd name="connsiteX3" fmla="*/ 261225 w 376695"/>
              <a:gd name="connsiteY3" fmla="*/ 124690 h 291972"/>
              <a:gd name="connsiteX4" fmla="*/ 247577 w 376695"/>
              <a:gd name="connsiteY4" fmla="*/ 117943 h 291972"/>
              <a:gd name="connsiteX5" fmla="*/ 190562 w 376695"/>
              <a:gd name="connsiteY5" fmla="*/ 117943 h 291972"/>
              <a:gd name="connsiteX6" fmla="*/ 190562 w 376695"/>
              <a:gd name="connsiteY6" fmla="*/ 107745 h 291972"/>
              <a:gd name="connsiteX7" fmla="*/ 190562 w 376695"/>
              <a:gd name="connsiteY7" fmla="*/ 73289 h 291972"/>
              <a:gd name="connsiteX8" fmla="*/ 190562 w 376695"/>
              <a:gd name="connsiteY8" fmla="*/ 18387 h 291972"/>
              <a:gd name="connsiteX9" fmla="*/ 173360 w 376695"/>
              <a:gd name="connsiteY9" fmla="*/ 0 h 291972"/>
              <a:gd name="connsiteX10" fmla="*/ 145085 w 376695"/>
              <a:gd name="connsiteY10" fmla="*/ 0 h 291972"/>
              <a:gd name="connsiteX11" fmla="*/ 139935 w 376695"/>
              <a:gd name="connsiteY11" fmla="*/ 5150 h 291972"/>
              <a:gd name="connsiteX12" fmla="*/ 145085 w 376695"/>
              <a:gd name="connsiteY12" fmla="*/ 10301 h 291972"/>
              <a:gd name="connsiteX13" fmla="*/ 173360 w 376695"/>
              <a:gd name="connsiteY13" fmla="*/ 10301 h 291972"/>
              <a:gd name="connsiteX14" fmla="*/ 180262 w 376695"/>
              <a:gd name="connsiteY14" fmla="*/ 18387 h 291972"/>
              <a:gd name="connsiteX15" fmla="*/ 180262 w 376695"/>
              <a:gd name="connsiteY15" fmla="*/ 68139 h 291972"/>
              <a:gd name="connsiteX16" fmla="*/ 5202 w 376695"/>
              <a:gd name="connsiteY16" fmla="*/ 68139 h 291972"/>
              <a:gd name="connsiteX17" fmla="*/ 51 w 376695"/>
              <a:gd name="connsiteY17" fmla="*/ 73289 h 291972"/>
              <a:gd name="connsiteX18" fmla="*/ 5202 w 376695"/>
              <a:gd name="connsiteY18" fmla="*/ 78440 h 291972"/>
              <a:gd name="connsiteX19" fmla="*/ 180262 w 376695"/>
              <a:gd name="connsiteY19" fmla="*/ 78440 h 291972"/>
              <a:gd name="connsiteX20" fmla="*/ 180262 w 376695"/>
              <a:gd name="connsiteY20" fmla="*/ 107745 h 291972"/>
              <a:gd name="connsiteX21" fmla="*/ 180262 w 376695"/>
              <a:gd name="connsiteY21" fmla="*/ 251233 h 291972"/>
              <a:gd name="connsiteX22" fmla="*/ 185412 w 376695"/>
              <a:gd name="connsiteY22" fmla="*/ 256384 h 291972"/>
              <a:gd name="connsiteX23" fmla="*/ 190562 w 376695"/>
              <a:gd name="connsiteY23" fmla="*/ 251233 h 291972"/>
              <a:gd name="connsiteX24" fmla="*/ 190562 w 376695"/>
              <a:gd name="connsiteY24" fmla="*/ 152089 h 291972"/>
              <a:gd name="connsiteX25" fmla="*/ 241654 w 376695"/>
              <a:gd name="connsiteY25" fmla="*/ 152089 h 291972"/>
              <a:gd name="connsiteX26" fmla="*/ 270599 w 376695"/>
              <a:gd name="connsiteY26" fmla="*/ 194116 h 291972"/>
              <a:gd name="connsiteX27" fmla="*/ 203490 w 376695"/>
              <a:gd name="connsiteY27" fmla="*/ 194116 h 291972"/>
              <a:gd name="connsiteX28" fmla="*/ 198339 w 376695"/>
              <a:gd name="connsiteY28" fmla="*/ 199266 h 291972"/>
              <a:gd name="connsiteX29" fmla="*/ 203490 w 376695"/>
              <a:gd name="connsiteY29" fmla="*/ 204417 h 291972"/>
              <a:gd name="connsiteX30" fmla="*/ 280384 w 376695"/>
              <a:gd name="connsiteY30" fmla="*/ 204417 h 291972"/>
              <a:gd name="connsiteX31" fmla="*/ 284968 w 376695"/>
              <a:gd name="connsiteY31" fmla="*/ 201687 h 291972"/>
              <a:gd name="connsiteX32" fmla="*/ 284659 w 376695"/>
              <a:gd name="connsiteY32" fmla="*/ 196382 h 291972"/>
              <a:gd name="connsiteX33" fmla="*/ 248607 w 376695"/>
              <a:gd name="connsiteY33" fmla="*/ 144055 h 291972"/>
              <a:gd name="connsiteX34" fmla="*/ 244383 w 376695"/>
              <a:gd name="connsiteY34" fmla="*/ 141840 h 291972"/>
              <a:gd name="connsiteX35" fmla="*/ 190562 w 376695"/>
              <a:gd name="connsiteY35" fmla="*/ 141840 h 291972"/>
              <a:gd name="connsiteX36" fmla="*/ 190562 w 376695"/>
              <a:gd name="connsiteY36" fmla="*/ 128243 h 291972"/>
              <a:gd name="connsiteX37" fmla="*/ 247577 w 376695"/>
              <a:gd name="connsiteY37" fmla="*/ 128243 h 291972"/>
              <a:gd name="connsiteX38" fmla="*/ 253036 w 376695"/>
              <a:gd name="connsiteY38" fmla="*/ 130973 h 291972"/>
              <a:gd name="connsiteX39" fmla="*/ 304076 w 376695"/>
              <a:gd name="connsiteY39" fmla="*/ 197721 h 291972"/>
              <a:gd name="connsiteX40" fmla="*/ 317724 w 376695"/>
              <a:gd name="connsiteY40" fmla="*/ 204468 h 291972"/>
              <a:gd name="connsiteX41" fmla="*/ 359493 w 376695"/>
              <a:gd name="connsiteY41" fmla="*/ 204468 h 291972"/>
              <a:gd name="connsiteX42" fmla="*/ 366395 w 376695"/>
              <a:gd name="connsiteY42" fmla="*/ 211370 h 291972"/>
              <a:gd name="connsiteX43" fmla="*/ 366395 w 376695"/>
              <a:gd name="connsiteY43" fmla="*/ 274770 h 291972"/>
              <a:gd name="connsiteX44" fmla="*/ 359493 w 376695"/>
              <a:gd name="connsiteY44" fmla="*/ 281672 h 291972"/>
              <a:gd name="connsiteX45" fmla="*/ 5150 w 376695"/>
              <a:gd name="connsiteY45" fmla="*/ 281672 h 291972"/>
              <a:gd name="connsiteX46" fmla="*/ 0 w 376695"/>
              <a:gd name="connsiteY46" fmla="*/ 286822 h 291972"/>
              <a:gd name="connsiteX47" fmla="*/ 5150 w 376695"/>
              <a:gd name="connsiteY47" fmla="*/ 291972 h 291972"/>
              <a:gd name="connsiteX48" fmla="*/ 359493 w 376695"/>
              <a:gd name="connsiteY48" fmla="*/ 291972 h 291972"/>
              <a:gd name="connsiteX49" fmla="*/ 376695 w 376695"/>
              <a:gd name="connsiteY49" fmla="*/ 274770 h 291972"/>
              <a:gd name="connsiteX50" fmla="*/ 376695 w 376695"/>
              <a:gd name="connsiteY50" fmla="*/ 211370 h 291972"/>
              <a:gd name="connsiteX51" fmla="*/ 359493 w 376695"/>
              <a:gd name="connsiteY51" fmla="*/ 194168 h 29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76695" h="291972">
                <a:moveTo>
                  <a:pt x="359493" y="194168"/>
                </a:moveTo>
                <a:lnTo>
                  <a:pt x="317724" y="194168"/>
                </a:lnTo>
                <a:cubicBezTo>
                  <a:pt x="315613" y="194168"/>
                  <a:pt x="313552" y="193138"/>
                  <a:pt x="312265" y="191438"/>
                </a:cubicBezTo>
                <a:lnTo>
                  <a:pt x="261225" y="124690"/>
                </a:lnTo>
                <a:cubicBezTo>
                  <a:pt x="257980" y="120466"/>
                  <a:pt x="252881" y="117943"/>
                  <a:pt x="247577" y="117943"/>
                </a:cubicBezTo>
                <a:lnTo>
                  <a:pt x="190562" y="117943"/>
                </a:lnTo>
                <a:lnTo>
                  <a:pt x="190562" y="107745"/>
                </a:lnTo>
                <a:lnTo>
                  <a:pt x="190562" y="73289"/>
                </a:lnTo>
                <a:lnTo>
                  <a:pt x="190562" y="18387"/>
                </a:lnTo>
                <a:cubicBezTo>
                  <a:pt x="190562" y="8241"/>
                  <a:pt x="182837" y="0"/>
                  <a:pt x="173360" y="0"/>
                </a:cubicBezTo>
                <a:lnTo>
                  <a:pt x="145085" y="0"/>
                </a:lnTo>
                <a:cubicBezTo>
                  <a:pt x="142252" y="0"/>
                  <a:pt x="139935" y="2318"/>
                  <a:pt x="139935" y="5150"/>
                </a:cubicBezTo>
                <a:cubicBezTo>
                  <a:pt x="139935" y="7983"/>
                  <a:pt x="142252" y="10301"/>
                  <a:pt x="145085" y="10301"/>
                </a:cubicBezTo>
                <a:lnTo>
                  <a:pt x="173360" y="10301"/>
                </a:lnTo>
                <a:cubicBezTo>
                  <a:pt x="177172" y="10301"/>
                  <a:pt x="180262" y="13906"/>
                  <a:pt x="180262" y="18387"/>
                </a:cubicBezTo>
                <a:lnTo>
                  <a:pt x="180262" y="68139"/>
                </a:lnTo>
                <a:lnTo>
                  <a:pt x="5202" y="68139"/>
                </a:lnTo>
                <a:cubicBezTo>
                  <a:pt x="2369" y="68139"/>
                  <a:pt x="51" y="70457"/>
                  <a:pt x="51" y="73289"/>
                </a:cubicBezTo>
                <a:cubicBezTo>
                  <a:pt x="51" y="76122"/>
                  <a:pt x="2369" y="78440"/>
                  <a:pt x="5202" y="78440"/>
                </a:cubicBezTo>
                <a:lnTo>
                  <a:pt x="180262" y="78440"/>
                </a:lnTo>
                <a:lnTo>
                  <a:pt x="180262" y="107745"/>
                </a:lnTo>
                <a:lnTo>
                  <a:pt x="180262" y="251233"/>
                </a:lnTo>
                <a:cubicBezTo>
                  <a:pt x="180262" y="254066"/>
                  <a:pt x="182579" y="256384"/>
                  <a:pt x="185412" y="256384"/>
                </a:cubicBezTo>
                <a:cubicBezTo>
                  <a:pt x="188245" y="256384"/>
                  <a:pt x="190562" y="254066"/>
                  <a:pt x="190562" y="251233"/>
                </a:cubicBezTo>
                <a:lnTo>
                  <a:pt x="190562" y="152089"/>
                </a:lnTo>
                <a:lnTo>
                  <a:pt x="241654" y="152089"/>
                </a:lnTo>
                <a:lnTo>
                  <a:pt x="270599" y="194116"/>
                </a:lnTo>
                <a:lnTo>
                  <a:pt x="203490" y="194116"/>
                </a:lnTo>
                <a:cubicBezTo>
                  <a:pt x="200657" y="194116"/>
                  <a:pt x="198339" y="196434"/>
                  <a:pt x="198339" y="199266"/>
                </a:cubicBezTo>
                <a:cubicBezTo>
                  <a:pt x="198339" y="202099"/>
                  <a:pt x="200657" y="204417"/>
                  <a:pt x="203490" y="204417"/>
                </a:cubicBezTo>
                <a:lnTo>
                  <a:pt x="280384" y="204417"/>
                </a:lnTo>
                <a:cubicBezTo>
                  <a:pt x="282290" y="204417"/>
                  <a:pt x="284041" y="203335"/>
                  <a:pt x="284968" y="201687"/>
                </a:cubicBezTo>
                <a:cubicBezTo>
                  <a:pt x="285844" y="199987"/>
                  <a:pt x="285741" y="197927"/>
                  <a:pt x="284659" y="196382"/>
                </a:cubicBezTo>
                <a:lnTo>
                  <a:pt x="248607" y="144055"/>
                </a:lnTo>
                <a:cubicBezTo>
                  <a:pt x="247628" y="142664"/>
                  <a:pt x="246083" y="141840"/>
                  <a:pt x="244383" y="141840"/>
                </a:cubicBezTo>
                <a:lnTo>
                  <a:pt x="190562" y="141840"/>
                </a:lnTo>
                <a:lnTo>
                  <a:pt x="190562" y="128243"/>
                </a:lnTo>
                <a:lnTo>
                  <a:pt x="247577" y="128243"/>
                </a:lnTo>
                <a:cubicBezTo>
                  <a:pt x="249688" y="128243"/>
                  <a:pt x="251748" y="129273"/>
                  <a:pt x="253036" y="130973"/>
                </a:cubicBezTo>
                <a:lnTo>
                  <a:pt x="304076" y="197721"/>
                </a:lnTo>
                <a:cubicBezTo>
                  <a:pt x="307320" y="201945"/>
                  <a:pt x="312419" y="204468"/>
                  <a:pt x="317724" y="204468"/>
                </a:cubicBezTo>
                <a:lnTo>
                  <a:pt x="359493" y="204468"/>
                </a:lnTo>
                <a:cubicBezTo>
                  <a:pt x="363305" y="204468"/>
                  <a:pt x="366395" y="207558"/>
                  <a:pt x="366395" y="211370"/>
                </a:cubicBezTo>
                <a:lnTo>
                  <a:pt x="366395" y="274770"/>
                </a:lnTo>
                <a:cubicBezTo>
                  <a:pt x="366395" y="278582"/>
                  <a:pt x="363305" y="281672"/>
                  <a:pt x="359493" y="281672"/>
                </a:cubicBezTo>
                <a:lnTo>
                  <a:pt x="5150" y="281672"/>
                </a:lnTo>
                <a:cubicBezTo>
                  <a:pt x="2318" y="281672"/>
                  <a:pt x="0" y="283989"/>
                  <a:pt x="0" y="286822"/>
                </a:cubicBezTo>
                <a:cubicBezTo>
                  <a:pt x="0" y="289655"/>
                  <a:pt x="2318" y="291972"/>
                  <a:pt x="5150" y="291972"/>
                </a:cubicBezTo>
                <a:lnTo>
                  <a:pt x="359493" y="291972"/>
                </a:lnTo>
                <a:cubicBezTo>
                  <a:pt x="368970" y="291972"/>
                  <a:pt x="376695" y="284247"/>
                  <a:pt x="376695" y="274770"/>
                </a:cubicBezTo>
                <a:lnTo>
                  <a:pt x="376695" y="211370"/>
                </a:lnTo>
                <a:cubicBezTo>
                  <a:pt x="376695" y="201893"/>
                  <a:pt x="368970" y="194168"/>
                  <a:pt x="359493" y="194168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7" name="Forma libre: forma 186">
            <a:extLst>
              <a:ext uri="{FF2B5EF4-FFF2-40B4-BE49-F238E27FC236}">
                <a16:creationId xmlns:a16="http://schemas.microsoft.com/office/drawing/2014/main" id="{2865E6F3-22B5-4778-BB6F-6700001C1CE1}"/>
              </a:ext>
            </a:extLst>
          </p:cNvPr>
          <p:cNvSpPr/>
          <p:nvPr/>
        </p:nvSpPr>
        <p:spPr>
          <a:xfrm>
            <a:off x="5980953" y="3140892"/>
            <a:ext cx="77615" cy="10300"/>
          </a:xfrm>
          <a:custGeom>
            <a:avLst/>
            <a:gdLst>
              <a:gd name="connsiteX0" fmla="*/ 5150 w 77615"/>
              <a:gd name="connsiteY0" fmla="*/ 0 h 10300"/>
              <a:gd name="connsiteX1" fmla="*/ 0 w 77615"/>
              <a:gd name="connsiteY1" fmla="*/ 5150 h 10300"/>
              <a:gd name="connsiteX2" fmla="*/ 5150 w 77615"/>
              <a:gd name="connsiteY2" fmla="*/ 10301 h 10300"/>
              <a:gd name="connsiteX3" fmla="*/ 72465 w 77615"/>
              <a:gd name="connsiteY3" fmla="*/ 10301 h 10300"/>
              <a:gd name="connsiteX4" fmla="*/ 77616 w 77615"/>
              <a:gd name="connsiteY4" fmla="*/ 5150 h 10300"/>
              <a:gd name="connsiteX5" fmla="*/ 72465 w 77615"/>
              <a:gd name="connsiteY5" fmla="*/ 0 h 10300"/>
              <a:gd name="connsiteX6" fmla="*/ 5150 w 77615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5" h="10300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72465" y="10301"/>
                </a:lnTo>
                <a:cubicBezTo>
                  <a:pt x="75298" y="10301"/>
                  <a:pt x="77616" y="7983"/>
                  <a:pt x="77616" y="5150"/>
                </a:cubicBezTo>
                <a:cubicBezTo>
                  <a:pt x="77616" y="2318"/>
                  <a:pt x="75298" y="0"/>
                  <a:pt x="72465" y="0"/>
                </a:cubicBezTo>
                <a:lnTo>
                  <a:pt x="5150" y="0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8" name="Forma libre: forma 187">
            <a:extLst>
              <a:ext uri="{FF2B5EF4-FFF2-40B4-BE49-F238E27FC236}">
                <a16:creationId xmlns:a16="http://schemas.microsoft.com/office/drawing/2014/main" id="{857CF3AB-ECEA-4433-92E2-0B24EFACCCA9}"/>
              </a:ext>
            </a:extLst>
          </p:cNvPr>
          <p:cNvSpPr/>
          <p:nvPr/>
        </p:nvSpPr>
        <p:spPr>
          <a:xfrm>
            <a:off x="6082028" y="2918397"/>
            <a:ext cx="186983" cy="187008"/>
          </a:xfrm>
          <a:custGeom>
            <a:avLst/>
            <a:gdLst>
              <a:gd name="connsiteX0" fmla="*/ 170914 w 186983"/>
              <a:gd name="connsiteY0" fmla="*/ 80551 h 187008"/>
              <a:gd name="connsiteX1" fmla="*/ 146398 w 186983"/>
              <a:gd name="connsiteY1" fmla="*/ 80551 h 187008"/>
              <a:gd name="connsiteX2" fmla="*/ 144338 w 186983"/>
              <a:gd name="connsiteY2" fmla="*/ 75658 h 187008"/>
              <a:gd name="connsiteX3" fmla="*/ 161695 w 186983"/>
              <a:gd name="connsiteY3" fmla="*/ 58302 h 187008"/>
              <a:gd name="connsiteX4" fmla="*/ 161695 w 186983"/>
              <a:gd name="connsiteY4" fmla="*/ 35486 h 187008"/>
              <a:gd name="connsiteX5" fmla="*/ 151549 w 186983"/>
              <a:gd name="connsiteY5" fmla="*/ 25340 h 187008"/>
              <a:gd name="connsiteX6" fmla="*/ 128733 w 186983"/>
              <a:gd name="connsiteY6" fmla="*/ 25340 h 187008"/>
              <a:gd name="connsiteX7" fmla="*/ 111376 w 186983"/>
              <a:gd name="connsiteY7" fmla="*/ 42696 h 187008"/>
              <a:gd name="connsiteX8" fmla="*/ 106483 w 186983"/>
              <a:gd name="connsiteY8" fmla="*/ 40636 h 187008"/>
              <a:gd name="connsiteX9" fmla="*/ 106483 w 186983"/>
              <a:gd name="connsiteY9" fmla="*/ 16121 h 187008"/>
              <a:gd name="connsiteX10" fmla="*/ 90363 w 186983"/>
              <a:gd name="connsiteY10" fmla="*/ 0 h 187008"/>
              <a:gd name="connsiteX11" fmla="*/ 76045 w 186983"/>
              <a:gd name="connsiteY11" fmla="*/ 0 h 187008"/>
              <a:gd name="connsiteX12" fmla="*/ 59924 w 186983"/>
              <a:gd name="connsiteY12" fmla="*/ 16121 h 187008"/>
              <a:gd name="connsiteX13" fmla="*/ 59924 w 186983"/>
              <a:gd name="connsiteY13" fmla="*/ 40636 h 187008"/>
              <a:gd name="connsiteX14" fmla="*/ 55031 w 186983"/>
              <a:gd name="connsiteY14" fmla="*/ 42696 h 187008"/>
              <a:gd name="connsiteX15" fmla="*/ 37675 w 186983"/>
              <a:gd name="connsiteY15" fmla="*/ 25340 h 187008"/>
              <a:gd name="connsiteX16" fmla="*/ 14859 w 186983"/>
              <a:gd name="connsiteY16" fmla="*/ 25340 h 187008"/>
              <a:gd name="connsiteX17" fmla="*/ 4713 w 186983"/>
              <a:gd name="connsiteY17" fmla="*/ 35486 h 187008"/>
              <a:gd name="connsiteX18" fmla="*/ 4713 w 186983"/>
              <a:gd name="connsiteY18" fmla="*/ 58302 h 187008"/>
              <a:gd name="connsiteX19" fmla="*/ 24696 w 186983"/>
              <a:gd name="connsiteY19" fmla="*/ 78285 h 187008"/>
              <a:gd name="connsiteX20" fmla="*/ 31958 w 186983"/>
              <a:gd name="connsiteY20" fmla="*/ 78285 h 187008"/>
              <a:gd name="connsiteX21" fmla="*/ 31958 w 186983"/>
              <a:gd name="connsiteY21" fmla="*/ 71023 h 187008"/>
              <a:gd name="connsiteX22" fmla="*/ 11975 w 186983"/>
              <a:gd name="connsiteY22" fmla="*/ 51040 h 187008"/>
              <a:gd name="connsiteX23" fmla="*/ 11975 w 186983"/>
              <a:gd name="connsiteY23" fmla="*/ 42799 h 187008"/>
              <a:gd name="connsiteX24" fmla="*/ 22121 w 186983"/>
              <a:gd name="connsiteY24" fmla="*/ 32653 h 187008"/>
              <a:gd name="connsiteX25" fmla="*/ 30361 w 186983"/>
              <a:gd name="connsiteY25" fmla="*/ 32653 h 187008"/>
              <a:gd name="connsiteX26" fmla="*/ 53023 w 186983"/>
              <a:gd name="connsiteY26" fmla="*/ 55315 h 187008"/>
              <a:gd name="connsiteX27" fmla="*/ 56370 w 186983"/>
              <a:gd name="connsiteY27" fmla="*/ 53512 h 187008"/>
              <a:gd name="connsiteX28" fmla="*/ 66517 w 186983"/>
              <a:gd name="connsiteY28" fmla="*/ 49289 h 187008"/>
              <a:gd name="connsiteX29" fmla="*/ 70173 w 186983"/>
              <a:gd name="connsiteY29" fmla="*/ 48156 h 187008"/>
              <a:gd name="connsiteX30" fmla="*/ 70173 w 186983"/>
              <a:gd name="connsiteY30" fmla="*/ 16121 h 187008"/>
              <a:gd name="connsiteX31" fmla="*/ 75993 w 186983"/>
              <a:gd name="connsiteY31" fmla="*/ 10301 h 187008"/>
              <a:gd name="connsiteX32" fmla="*/ 90311 w 186983"/>
              <a:gd name="connsiteY32" fmla="*/ 10301 h 187008"/>
              <a:gd name="connsiteX33" fmla="*/ 96131 w 186983"/>
              <a:gd name="connsiteY33" fmla="*/ 16121 h 187008"/>
              <a:gd name="connsiteX34" fmla="*/ 96131 w 186983"/>
              <a:gd name="connsiteY34" fmla="*/ 48156 h 187008"/>
              <a:gd name="connsiteX35" fmla="*/ 99788 w 186983"/>
              <a:gd name="connsiteY35" fmla="*/ 49289 h 187008"/>
              <a:gd name="connsiteX36" fmla="*/ 109934 w 186983"/>
              <a:gd name="connsiteY36" fmla="*/ 53512 h 187008"/>
              <a:gd name="connsiteX37" fmla="*/ 113282 w 186983"/>
              <a:gd name="connsiteY37" fmla="*/ 55315 h 187008"/>
              <a:gd name="connsiteX38" fmla="*/ 135943 w 186983"/>
              <a:gd name="connsiteY38" fmla="*/ 32653 h 187008"/>
              <a:gd name="connsiteX39" fmla="*/ 144184 w 186983"/>
              <a:gd name="connsiteY39" fmla="*/ 32653 h 187008"/>
              <a:gd name="connsiteX40" fmla="*/ 154330 w 186983"/>
              <a:gd name="connsiteY40" fmla="*/ 42799 h 187008"/>
              <a:gd name="connsiteX41" fmla="*/ 154330 w 186983"/>
              <a:gd name="connsiteY41" fmla="*/ 51040 h 187008"/>
              <a:gd name="connsiteX42" fmla="*/ 131668 w 186983"/>
              <a:gd name="connsiteY42" fmla="*/ 73701 h 187008"/>
              <a:gd name="connsiteX43" fmla="*/ 133471 w 186983"/>
              <a:gd name="connsiteY43" fmla="*/ 77049 h 187008"/>
              <a:gd name="connsiteX44" fmla="*/ 137694 w 186983"/>
              <a:gd name="connsiteY44" fmla="*/ 87195 h 187008"/>
              <a:gd name="connsiteX45" fmla="*/ 138827 w 186983"/>
              <a:gd name="connsiteY45" fmla="*/ 90852 h 187008"/>
              <a:gd name="connsiteX46" fmla="*/ 170862 w 186983"/>
              <a:gd name="connsiteY46" fmla="*/ 90852 h 187008"/>
              <a:gd name="connsiteX47" fmla="*/ 176682 w 186983"/>
              <a:gd name="connsiteY47" fmla="*/ 96672 h 187008"/>
              <a:gd name="connsiteX48" fmla="*/ 176682 w 186983"/>
              <a:gd name="connsiteY48" fmla="*/ 110990 h 187008"/>
              <a:gd name="connsiteX49" fmla="*/ 170862 w 186983"/>
              <a:gd name="connsiteY49" fmla="*/ 116810 h 187008"/>
              <a:gd name="connsiteX50" fmla="*/ 138827 w 186983"/>
              <a:gd name="connsiteY50" fmla="*/ 116810 h 187008"/>
              <a:gd name="connsiteX51" fmla="*/ 137694 w 186983"/>
              <a:gd name="connsiteY51" fmla="*/ 120466 h 187008"/>
              <a:gd name="connsiteX52" fmla="*/ 133471 w 186983"/>
              <a:gd name="connsiteY52" fmla="*/ 130612 h 187008"/>
              <a:gd name="connsiteX53" fmla="*/ 131668 w 186983"/>
              <a:gd name="connsiteY53" fmla="*/ 133960 h 187008"/>
              <a:gd name="connsiteX54" fmla="*/ 154330 w 186983"/>
              <a:gd name="connsiteY54" fmla="*/ 156622 h 187008"/>
              <a:gd name="connsiteX55" fmla="*/ 154330 w 186983"/>
              <a:gd name="connsiteY55" fmla="*/ 164862 h 187008"/>
              <a:gd name="connsiteX56" fmla="*/ 144184 w 186983"/>
              <a:gd name="connsiteY56" fmla="*/ 175008 h 187008"/>
              <a:gd name="connsiteX57" fmla="*/ 135943 w 186983"/>
              <a:gd name="connsiteY57" fmla="*/ 175008 h 187008"/>
              <a:gd name="connsiteX58" fmla="*/ 115960 w 186983"/>
              <a:gd name="connsiteY58" fmla="*/ 155025 h 187008"/>
              <a:gd name="connsiteX59" fmla="*/ 108698 w 186983"/>
              <a:gd name="connsiteY59" fmla="*/ 155025 h 187008"/>
              <a:gd name="connsiteX60" fmla="*/ 108698 w 186983"/>
              <a:gd name="connsiteY60" fmla="*/ 162287 h 187008"/>
              <a:gd name="connsiteX61" fmla="*/ 128681 w 186983"/>
              <a:gd name="connsiteY61" fmla="*/ 182270 h 187008"/>
              <a:gd name="connsiteX62" fmla="*/ 140063 w 186983"/>
              <a:gd name="connsiteY62" fmla="*/ 187009 h 187008"/>
              <a:gd name="connsiteX63" fmla="*/ 151497 w 186983"/>
              <a:gd name="connsiteY63" fmla="*/ 182270 h 187008"/>
              <a:gd name="connsiteX64" fmla="*/ 161643 w 186983"/>
              <a:gd name="connsiteY64" fmla="*/ 172124 h 187008"/>
              <a:gd name="connsiteX65" fmla="*/ 161643 w 186983"/>
              <a:gd name="connsiteY65" fmla="*/ 149308 h 187008"/>
              <a:gd name="connsiteX66" fmla="*/ 144287 w 186983"/>
              <a:gd name="connsiteY66" fmla="*/ 131952 h 187008"/>
              <a:gd name="connsiteX67" fmla="*/ 146347 w 186983"/>
              <a:gd name="connsiteY67" fmla="*/ 127059 h 187008"/>
              <a:gd name="connsiteX68" fmla="*/ 170862 w 186983"/>
              <a:gd name="connsiteY68" fmla="*/ 127059 h 187008"/>
              <a:gd name="connsiteX69" fmla="*/ 186983 w 186983"/>
              <a:gd name="connsiteY69" fmla="*/ 110938 h 187008"/>
              <a:gd name="connsiteX70" fmla="*/ 186983 w 186983"/>
              <a:gd name="connsiteY70" fmla="*/ 96620 h 187008"/>
              <a:gd name="connsiteX71" fmla="*/ 170914 w 186983"/>
              <a:gd name="connsiteY71" fmla="*/ 80551 h 1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86983" h="187008">
                <a:moveTo>
                  <a:pt x="170914" y="80551"/>
                </a:moveTo>
                <a:lnTo>
                  <a:pt x="146398" y="80551"/>
                </a:lnTo>
                <a:cubicBezTo>
                  <a:pt x="145780" y="78903"/>
                  <a:pt x="145111" y="77255"/>
                  <a:pt x="144338" y="75658"/>
                </a:cubicBezTo>
                <a:lnTo>
                  <a:pt x="161695" y="58302"/>
                </a:lnTo>
                <a:cubicBezTo>
                  <a:pt x="167978" y="52018"/>
                  <a:pt x="167978" y="41769"/>
                  <a:pt x="161695" y="35486"/>
                </a:cubicBezTo>
                <a:lnTo>
                  <a:pt x="151549" y="25340"/>
                </a:lnTo>
                <a:cubicBezTo>
                  <a:pt x="145420" y="19262"/>
                  <a:pt x="134810" y="19262"/>
                  <a:pt x="128733" y="25340"/>
                </a:cubicBezTo>
                <a:lnTo>
                  <a:pt x="111376" y="42696"/>
                </a:lnTo>
                <a:cubicBezTo>
                  <a:pt x="109779" y="41975"/>
                  <a:pt x="108131" y="41254"/>
                  <a:pt x="106483" y="40636"/>
                </a:cubicBezTo>
                <a:lnTo>
                  <a:pt x="106483" y="16121"/>
                </a:lnTo>
                <a:cubicBezTo>
                  <a:pt x="106483" y="7210"/>
                  <a:pt x="99221" y="0"/>
                  <a:pt x="90363" y="0"/>
                </a:cubicBezTo>
                <a:lnTo>
                  <a:pt x="76045" y="0"/>
                </a:lnTo>
                <a:cubicBezTo>
                  <a:pt x="67135" y="0"/>
                  <a:pt x="59924" y="7262"/>
                  <a:pt x="59924" y="16121"/>
                </a:cubicBezTo>
                <a:lnTo>
                  <a:pt x="59924" y="40636"/>
                </a:lnTo>
                <a:cubicBezTo>
                  <a:pt x="58276" y="41254"/>
                  <a:pt x="56628" y="41924"/>
                  <a:pt x="55031" y="42696"/>
                </a:cubicBezTo>
                <a:lnTo>
                  <a:pt x="37675" y="25340"/>
                </a:lnTo>
                <a:cubicBezTo>
                  <a:pt x="31597" y="19262"/>
                  <a:pt x="20936" y="19262"/>
                  <a:pt x="14859" y="25340"/>
                </a:cubicBezTo>
                <a:lnTo>
                  <a:pt x="4713" y="35486"/>
                </a:lnTo>
                <a:cubicBezTo>
                  <a:pt x="-1571" y="41769"/>
                  <a:pt x="-1571" y="52018"/>
                  <a:pt x="4713" y="58302"/>
                </a:cubicBezTo>
                <a:lnTo>
                  <a:pt x="24696" y="78285"/>
                </a:lnTo>
                <a:cubicBezTo>
                  <a:pt x="26704" y="80294"/>
                  <a:pt x="29949" y="80294"/>
                  <a:pt x="31958" y="78285"/>
                </a:cubicBezTo>
                <a:cubicBezTo>
                  <a:pt x="33966" y="76276"/>
                  <a:pt x="33966" y="73032"/>
                  <a:pt x="31958" y="71023"/>
                </a:cubicBezTo>
                <a:lnTo>
                  <a:pt x="11975" y="51040"/>
                </a:lnTo>
                <a:cubicBezTo>
                  <a:pt x="9708" y="48774"/>
                  <a:pt x="9708" y="45065"/>
                  <a:pt x="11975" y="42799"/>
                </a:cubicBezTo>
                <a:lnTo>
                  <a:pt x="22121" y="32653"/>
                </a:lnTo>
                <a:cubicBezTo>
                  <a:pt x="24335" y="30438"/>
                  <a:pt x="28198" y="30438"/>
                  <a:pt x="30361" y="32653"/>
                </a:cubicBezTo>
                <a:lnTo>
                  <a:pt x="53023" y="55315"/>
                </a:lnTo>
                <a:lnTo>
                  <a:pt x="56370" y="53512"/>
                </a:lnTo>
                <a:cubicBezTo>
                  <a:pt x="59615" y="51761"/>
                  <a:pt x="63066" y="50370"/>
                  <a:pt x="66517" y="49289"/>
                </a:cubicBezTo>
                <a:lnTo>
                  <a:pt x="70173" y="48156"/>
                </a:lnTo>
                <a:lnTo>
                  <a:pt x="70173" y="16121"/>
                </a:lnTo>
                <a:cubicBezTo>
                  <a:pt x="70173" y="12876"/>
                  <a:pt x="72800" y="10301"/>
                  <a:pt x="75993" y="10301"/>
                </a:cubicBezTo>
                <a:lnTo>
                  <a:pt x="90311" y="10301"/>
                </a:lnTo>
                <a:cubicBezTo>
                  <a:pt x="93556" y="10301"/>
                  <a:pt x="96131" y="12927"/>
                  <a:pt x="96131" y="16121"/>
                </a:cubicBezTo>
                <a:lnTo>
                  <a:pt x="96131" y="48156"/>
                </a:lnTo>
                <a:lnTo>
                  <a:pt x="99788" y="49289"/>
                </a:lnTo>
                <a:cubicBezTo>
                  <a:pt x="103290" y="50370"/>
                  <a:pt x="106689" y="51761"/>
                  <a:pt x="109934" y="53512"/>
                </a:cubicBezTo>
                <a:lnTo>
                  <a:pt x="113282" y="55315"/>
                </a:lnTo>
                <a:lnTo>
                  <a:pt x="135943" y="32653"/>
                </a:lnTo>
                <a:cubicBezTo>
                  <a:pt x="138158" y="30438"/>
                  <a:pt x="141969" y="30438"/>
                  <a:pt x="144184" y="32653"/>
                </a:cubicBezTo>
                <a:lnTo>
                  <a:pt x="154330" y="42799"/>
                </a:lnTo>
                <a:cubicBezTo>
                  <a:pt x="156596" y="45065"/>
                  <a:pt x="156596" y="48774"/>
                  <a:pt x="154330" y="51040"/>
                </a:cubicBezTo>
                <a:lnTo>
                  <a:pt x="131668" y="73701"/>
                </a:lnTo>
                <a:lnTo>
                  <a:pt x="133471" y="77049"/>
                </a:lnTo>
                <a:cubicBezTo>
                  <a:pt x="135222" y="80294"/>
                  <a:pt x="136613" y="83693"/>
                  <a:pt x="137694" y="87195"/>
                </a:cubicBezTo>
                <a:lnTo>
                  <a:pt x="138827" y="90852"/>
                </a:lnTo>
                <a:lnTo>
                  <a:pt x="170862" y="90852"/>
                </a:lnTo>
                <a:cubicBezTo>
                  <a:pt x="174107" y="90852"/>
                  <a:pt x="176682" y="93479"/>
                  <a:pt x="176682" y="96672"/>
                </a:cubicBezTo>
                <a:lnTo>
                  <a:pt x="176682" y="110990"/>
                </a:lnTo>
                <a:cubicBezTo>
                  <a:pt x="176682" y="114234"/>
                  <a:pt x="174056" y="116810"/>
                  <a:pt x="170862" y="116810"/>
                </a:cubicBezTo>
                <a:lnTo>
                  <a:pt x="138827" y="116810"/>
                </a:lnTo>
                <a:lnTo>
                  <a:pt x="137694" y="120466"/>
                </a:lnTo>
                <a:cubicBezTo>
                  <a:pt x="136613" y="123969"/>
                  <a:pt x="135222" y="127419"/>
                  <a:pt x="133471" y="130612"/>
                </a:cubicBezTo>
                <a:lnTo>
                  <a:pt x="131668" y="133960"/>
                </a:lnTo>
                <a:lnTo>
                  <a:pt x="154330" y="156622"/>
                </a:lnTo>
                <a:cubicBezTo>
                  <a:pt x="156596" y="158888"/>
                  <a:pt x="156596" y="162596"/>
                  <a:pt x="154330" y="164862"/>
                </a:cubicBezTo>
                <a:lnTo>
                  <a:pt x="144184" y="175008"/>
                </a:lnTo>
                <a:cubicBezTo>
                  <a:pt x="141917" y="177275"/>
                  <a:pt x="138209" y="177275"/>
                  <a:pt x="135943" y="175008"/>
                </a:cubicBezTo>
                <a:lnTo>
                  <a:pt x="115960" y="155025"/>
                </a:lnTo>
                <a:cubicBezTo>
                  <a:pt x="113951" y="153016"/>
                  <a:pt x="110706" y="153016"/>
                  <a:pt x="108698" y="155025"/>
                </a:cubicBezTo>
                <a:cubicBezTo>
                  <a:pt x="106689" y="157034"/>
                  <a:pt x="106689" y="160278"/>
                  <a:pt x="108698" y="162287"/>
                </a:cubicBezTo>
                <a:lnTo>
                  <a:pt x="128681" y="182270"/>
                </a:lnTo>
                <a:cubicBezTo>
                  <a:pt x="131823" y="185412"/>
                  <a:pt x="135943" y="187009"/>
                  <a:pt x="140063" y="187009"/>
                </a:cubicBezTo>
                <a:cubicBezTo>
                  <a:pt x="144184" y="187009"/>
                  <a:pt x="148355" y="185412"/>
                  <a:pt x="151497" y="182270"/>
                </a:cubicBezTo>
                <a:lnTo>
                  <a:pt x="161643" y="172124"/>
                </a:lnTo>
                <a:cubicBezTo>
                  <a:pt x="167927" y="165841"/>
                  <a:pt x="167927" y="155592"/>
                  <a:pt x="161643" y="149308"/>
                </a:cubicBezTo>
                <a:lnTo>
                  <a:pt x="144287" y="131952"/>
                </a:lnTo>
                <a:cubicBezTo>
                  <a:pt x="145008" y="130355"/>
                  <a:pt x="145729" y="128707"/>
                  <a:pt x="146347" y="127059"/>
                </a:cubicBezTo>
                <a:lnTo>
                  <a:pt x="170862" y="127059"/>
                </a:lnTo>
                <a:cubicBezTo>
                  <a:pt x="179772" y="127059"/>
                  <a:pt x="186983" y="119797"/>
                  <a:pt x="186983" y="110938"/>
                </a:cubicBezTo>
                <a:lnTo>
                  <a:pt x="186983" y="96620"/>
                </a:lnTo>
                <a:cubicBezTo>
                  <a:pt x="187034" y="87813"/>
                  <a:pt x="179772" y="80551"/>
                  <a:pt x="170914" y="8055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9" name="Forma libre: forma 188">
            <a:extLst>
              <a:ext uri="{FF2B5EF4-FFF2-40B4-BE49-F238E27FC236}">
                <a16:creationId xmlns:a16="http://schemas.microsoft.com/office/drawing/2014/main" id="{ADF636A9-1368-42D5-BC92-6F569A3A733A}"/>
              </a:ext>
            </a:extLst>
          </p:cNvPr>
          <p:cNvSpPr/>
          <p:nvPr/>
        </p:nvSpPr>
        <p:spPr>
          <a:xfrm>
            <a:off x="5890153" y="2956857"/>
            <a:ext cx="259216" cy="340450"/>
          </a:xfrm>
          <a:custGeom>
            <a:avLst/>
            <a:gdLst>
              <a:gd name="connsiteX0" fmla="*/ 254066 w 259216"/>
              <a:gd name="connsiteY0" fmla="*/ 151587 h 340450"/>
              <a:gd name="connsiteX1" fmla="*/ 248916 w 259216"/>
              <a:gd name="connsiteY1" fmla="*/ 156738 h 340450"/>
              <a:gd name="connsiteX2" fmla="*/ 248916 w 259216"/>
              <a:gd name="connsiteY2" fmla="*/ 324381 h 340450"/>
              <a:gd name="connsiteX3" fmla="*/ 245826 w 259216"/>
              <a:gd name="connsiteY3" fmla="*/ 330098 h 340450"/>
              <a:gd name="connsiteX4" fmla="*/ 176142 w 259216"/>
              <a:gd name="connsiteY4" fmla="*/ 330098 h 340450"/>
              <a:gd name="connsiteX5" fmla="*/ 176142 w 259216"/>
              <a:gd name="connsiteY5" fmla="*/ 227452 h 340450"/>
              <a:gd name="connsiteX6" fmla="*/ 159454 w 259216"/>
              <a:gd name="connsiteY6" fmla="*/ 210765 h 340450"/>
              <a:gd name="connsiteX7" fmla="*/ 99916 w 259216"/>
              <a:gd name="connsiteY7" fmla="*/ 210765 h 340450"/>
              <a:gd name="connsiteX8" fmla="*/ 83075 w 259216"/>
              <a:gd name="connsiteY8" fmla="*/ 227606 h 340450"/>
              <a:gd name="connsiteX9" fmla="*/ 83075 w 259216"/>
              <a:gd name="connsiteY9" fmla="*/ 312947 h 340450"/>
              <a:gd name="connsiteX10" fmla="*/ 88225 w 259216"/>
              <a:gd name="connsiteY10" fmla="*/ 318098 h 340450"/>
              <a:gd name="connsiteX11" fmla="*/ 93376 w 259216"/>
              <a:gd name="connsiteY11" fmla="*/ 312947 h 340450"/>
              <a:gd name="connsiteX12" fmla="*/ 93376 w 259216"/>
              <a:gd name="connsiteY12" fmla="*/ 227606 h 340450"/>
              <a:gd name="connsiteX13" fmla="*/ 99916 w 259216"/>
              <a:gd name="connsiteY13" fmla="*/ 221065 h 340450"/>
              <a:gd name="connsiteX14" fmla="*/ 159403 w 259216"/>
              <a:gd name="connsiteY14" fmla="*/ 221065 h 340450"/>
              <a:gd name="connsiteX15" fmla="*/ 165789 w 259216"/>
              <a:gd name="connsiteY15" fmla="*/ 227452 h 340450"/>
              <a:gd name="connsiteX16" fmla="*/ 165789 w 259216"/>
              <a:gd name="connsiteY16" fmla="*/ 330098 h 340450"/>
              <a:gd name="connsiteX17" fmla="*/ 13391 w 259216"/>
              <a:gd name="connsiteY17" fmla="*/ 330098 h 340450"/>
              <a:gd name="connsiteX18" fmla="*/ 10301 w 259216"/>
              <a:gd name="connsiteY18" fmla="*/ 324381 h 340450"/>
              <a:gd name="connsiteX19" fmla="*/ 10301 w 259216"/>
              <a:gd name="connsiteY19" fmla="*/ 129029 h 340450"/>
              <a:gd name="connsiteX20" fmla="*/ 12103 w 259216"/>
              <a:gd name="connsiteY20" fmla="*/ 123982 h 340450"/>
              <a:gd name="connsiteX21" fmla="*/ 127728 w 259216"/>
              <a:gd name="connsiteY21" fmla="*/ 10932 h 340450"/>
              <a:gd name="connsiteX22" fmla="*/ 130355 w 259216"/>
              <a:gd name="connsiteY22" fmla="*/ 10932 h 340450"/>
              <a:gd name="connsiteX23" fmla="*/ 236761 w 259216"/>
              <a:gd name="connsiteY23" fmla="*/ 113990 h 340450"/>
              <a:gd name="connsiteX24" fmla="*/ 244023 w 259216"/>
              <a:gd name="connsiteY24" fmla="*/ 113887 h 340450"/>
              <a:gd name="connsiteX25" fmla="*/ 243920 w 259216"/>
              <a:gd name="connsiteY25" fmla="*/ 106625 h 340450"/>
              <a:gd name="connsiteX26" fmla="*/ 137514 w 259216"/>
              <a:gd name="connsiteY26" fmla="*/ 3567 h 340450"/>
              <a:gd name="connsiteX27" fmla="*/ 120518 w 259216"/>
              <a:gd name="connsiteY27" fmla="*/ 3618 h 340450"/>
              <a:gd name="connsiteX28" fmla="*/ 4893 w 259216"/>
              <a:gd name="connsiteY28" fmla="*/ 116668 h 340450"/>
              <a:gd name="connsiteX29" fmla="*/ 0 w 259216"/>
              <a:gd name="connsiteY29" fmla="*/ 129080 h 340450"/>
              <a:gd name="connsiteX30" fmla="*/ 0 w 259216"/>
              <a:gd name="connsiteY30" fmla="*/ 324433 h 340450"/>
              <a:gd name="connsiteX31" fmla="*/ 13391 w 259216"/>
              <a:gd name="connsiteY31" fmla="*/ 340450 h 340450"/>
              <a:gd name="connsiteX32" fmla="*/ 245826 w 259216"/>
              <a:gd name="connsiteY32" fmla="*/ 340450 h 340450"/>
              <a:gd name="connsiteX33" fmla="*/ 259216 w 259216"/>
              <a:gd name="connsiteY33" fmla="*/ 324433 h 340450"/>
              <a:gd name="connsiteX34" fmla="*/ 259216 w 259216"/>
              <a:gd name="connsiteY34" fmla="*/ 156789 h 340450"/>
              <a:gd name="connsiteX35" fmla="*/ 254066 w 259216"/>
              <a:gd name="connsiteY35" fmla="*/ 151587 h 34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59216" h="340450">
                <a:moveTo>
                  <a:pt x="254066" y="151587"/>
                </a:moveTo>
                <a:cubicBezTo>
                  <a:pt x="251233" y="151587"/>
                  <a:pt x="248916" y="153905"/>
                  <a:pt x="248916" y="156738"/>
                </a:cubicBezTo>
                <a:lnTo>
                  <a:pt x="248916" y="324381"/>
                </a:lnTo>
                <a:cubicBezTo>
                  <a:pt x="248916" y="327832"/>
                  <a:pt x="247062" y="330098"/>
                  <a:pt x="245826" y="330098"/>
                </a:cubicBezTo>
                <a:lnTo>
                  <a:pt x="176142" y="330098"/>
                </a:lnTo>
                <a:lnTo>
                  <a:pt x="176142" y="227452"/>
                </a:lnTo>
                <a:cubicBezTo>
                  <a:pt x="176142" y="218233"/>
                  <a:pt x="168673" y="210765"/>
                  <a:pt x="159454" y="210765"/>
                </a:cubicBezTo>
                <a:lnTo>
                  <a:pt x="99916" y="210765"/>
                </a:lnTo>
                <a:cubicBezTo>
                  <a:pt x="90646" y="210765"/>
                  <a:pt x="83075" y="218336"/>
                  <a:pt x="83075" y="227606"/>
                </a:cubicBezTo>
                <a:lnTo>
                  <a:pt x="83075" y="312947"/>
                </a:lnTo>
                <a:cubicBezTo>
                  <a:pt x="83075" y="315780"/>
                  <a:pt x="85393" y="318098"/>
                  <a:pt x="88225" y="318098"/>
                </a:cubicBezTo>
                <a:cubicBezTo>
                  <a:pt x="91058" y="318098"/>
                  <a:pt x="93376" y="315780"/>
                  <a:pt x="93376" y="312947"/>
                </a:cubicBezTo>
                <a:lnTo>
                  <a:pt x="93376" y="227606"/>
                </a:lnTo>
                <a:cubicBezTo>
                  <a:pt x="93376" y="224001"/>
                  <a:pt x="96311" y="221065"/>
                  <a:pt x="99916" y="221065"/>
                </a:cubicBezTo>
                <a:lnTo>
                  <a:pt x="159403" y="221065"/>
                </a:lnTo>
                <a:cubicBezTo>
                  <a:pt x="162905" y="221065"/>
                  <a:pt x="165789" y="223950"/>
                  <a:pt x="165789" y="227452"/>
                </a:cubicBezTo>
                <a:lnTo>
                  <a:pt x="165789" y="330098"/>
                </a:lnTo>
                <a:lnTo>
                  <a:pt x="13391" y="330098"/>
                </a:lnTo>
                <a:cubicBezTo>
                  <a:pt x="12155" y="330098"/>
                  <a:pt x="10301" y="327832"/>
                  <a:pt x="10301" y="324381"/>
                </a:cubicBezTo>
                <a:lnTo>
                  <a:pt x="10301" y="129029"/>
                </a:lnTo>
                <a:cubicBezTo>
                  <a:pt x="10301" y="126969"/>
                  <a:pt x="10970" y="125063"/>
                  <a:pt x="12103" y="123982"/>
                </a:cubicBezTo>
                <a:lnTo>
                  <a:pt x="127728" y="10932"/>
                </a:lnTo>
                <a:cubicBezTo>
                  <a:pt x="128655" y="10005"/>
                  <a:pt x="129428" y="10005"/>
                  <a:pt x="130355" y="10932"/>
                </a:cubicBezTo>
                <a:lnTo>
                  <a:pt x="236761" y="113990"/>
                </a:lnTo>
                <a:cubicBezTo>
                  <a:pt x="238821" y="115947"/>
                  <a:pt x="242066" y="115947"/>
                  <a:pt x="244023" y="113887"/>
                </a:cubicBezTo>
                <a:cubicBezTo>
                  <a:pt x="245980" y="111827"/>
                  <a:pt x="245929" y="108582"/>
                  <a:pt x="243920" y="106625"/>
                </a:cubicBezTo>
                <a:lnTo>
                  <a:pt x="137514" y="3567"/>
                </a:lnTo>
                <a:cubicBezTo>
                  <a:pt x="132570" y="-1223"/>
                  <a:pt x="125411" y="-1172"/>
                  <a:pt x="120518" y="3618"/>
                </a:cubicBezTo>
                <a:lnTo>
                  <a:pt x="4893" y="116668"/>
                </a:lnTo>
                <a:cubicBezTo>
                  <a:pt x="1803" y="119707"/>
                  <a:pt x="0" y="124239"/>
                  <a:pt x="0" y="129080"/>
                </a:cubicBezTo>
                <a:lnTo>
                  <a:pt x="0" y="324433"/>
                </a:lnTo>
                <a:cubicBezTo>
                  <a:pt x="0" y="333394"/>
                  <a:pt x="5871" y="340450"/>
                  <a:pt x="13391" y="340450"/>
                </a:cubicBezTo>
                <a:lnTo>
                  <a:pt x="245826" y="340450"/>
                </a:lnTo>
                <a:cubicBezTo>
                  <a:pt x="253345" y="340450"/>
                  <a:pt x="259216" y="333394"/>
                  <a:pt x="259216" y="324433"/>
                </a:cubicBezTo>
                <a:lnTo>
                  <a:pt x="259216" y="156789"/>
                </a:lnTo>
                <a:cubicBezTo>
                  <a:pt x="259216" y="153905"/>
                  <a:pt x="256899" y="151587"/>
                  <a:pt x="254066" y="151587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0" name="Forma libre: forma 189">
            <a:extLst>
              <a:ext uri="{FF2B5EF4-FFF2-40B4-BE49-F238E27FC236}">
                <a16:creationId xmlns:a16="http://schemas.microsoft.com/office/drawing/2014/main" id="{5259053E-C8F0-42E0-B80C-9B406C9415BC}"/>
              </a:ext>
            </a:extLst>
          </p:cNvPr>
          <p:cNvSpPr/>
          <p:nvPr/>
        </p:nvSpPr>
        <p:spPr>
          <a:xfrm>
            <a:off x="6131961" y="2987309"/>
            <a:ext cx="69941" cy="69941"/>
          </a:xfrm>
          <a:custGeom>
            <a:avLst/>
            <a:gdLst>
              <a:gd name="connsiteX0" fmla="*/ 69941 w 69941"/>
              <a:gd name="connsiteY0" fmla="*/ 34971 h 69941"/>
              <a:gd name="connsiteX1" fmla="*/ 34971 w 69941"/>
              <a:gd name="connsiteY1" fmla="*/ 0 h 69941"/>
              <a:gd name="connsiteX2" fmla="*/ 0 w 69941"/>
              <a:gd name="connsiteY2" fmla="*/ 34971 h 69941"/>
              <a:gd name="connsiteX3" fmla="*/ 9219 w 69941"/>
              <a:gd name="connsiteY3" fmla="*/ 58611 h 69941"/>
              <a:gd name="connsiteX4" fmla="*/ 34971 w 69941"/>
              <a:gd name="connsiteY4" fmla="*/ 69942 h 69941"/>
              <a:gd name="connsiteX5" fmla="*/ 69941 w 69941"/>
              <a:gd name="connsiteY5" fmla="*/ 34971 h 69941"/>
              <a:gd name="connsiteX6" fmla="*/ 34971 w 69941"/>
              <a:gd name="connsiteY6" fmla="*/ 59641 h 69941"/>
              <a:gd name="connsiteX7" fmla="*/ 16790 w 69941"/>
              <a:gd name="connsiteY7" fmla="*/ 51658 h 69941"/>
              <a:gd name="connsiteX8" fmla="*/ 10301 w 69941"/>
              <a:gd name="connsiteY8" fmla="*/ 34971 h 69941"/>
              <a:gd name="connsiteX9" fmla="*/ 34971 w 69941"/>
              <a:gd name="connsiteY9" fmla="*/ 10301 h 69941"/>
              <a:gd name="connsiteX10" fmla="*/ 59641 w 69941"/>
              <a:gd name="connsiteY10" fmla="*/ 34971 h 69941"/>
              <a:gd name="connsiteX11" fmla="*/ 34971 w 69941"/>
              <a:gd name="connsiteY11" fmla="*/ 59641 h 6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41" h="69941">
                <a:moveTo>
                  <a:pt x="69941" y="34971"/>
                </a:moveTo>
                <a:cubicBezTo>
                  <a:pt x="69941" y="15709"/>
                  <a:pt x="54285" y="0"/>
                  <a:pt x="34971" y="0"/>
                </a:cubicBezTo>
                <a:cubicBezTo>
                  <a:pt x="15657" y="0"/>
                  <a:pt x="0" y="15657"/>
                  <a:pt x="0" y="34971"/>
                </a:cubicBezTo>
                <a:cubicBezTo>
                  <a:pt x="0" y="43726"/>
                  <a:pt x="3245" y="52121"/>
                  <a:pt x="9219" y="58611"/>
                </a:cubicBezTo>
                <a:cubicBezTo>
                  <a:pt x="15812" y="65821"/>
                  <a:pt x="25237" y="69942"/>
                  <a:pt x="34971" y="69942"/>
                </a:cubicBezTo>
                <a:cubicBezTo>
                  <a:pt x="54233" y="69942"/>
                  <a:pt x="69941" y="54233"/>
                  <a:pt x="69941" y="34971"/>
                </a:cubicBezTo>
                <a:close/>
                <a:moveTo>
                  <a:pt x="34971" y="59641"/>
                </a:moveTo>
                <a:cubicBezTo>
                  <a:pt x="28069" y="59641"/>
                  <a:pt x="21477" y="56705"/>
                  <a:pt x="16790" y="51658"/>
                </a:cubicBezTo>
                <a:cubicBezTo>
                  <a:pt x="12618" y="47074"/>
                  <a:pt x="10301" y="41151"/>
                  <a:pt x="10301" y="34971"/>
                </a:cubicBezTo>
                <a:cubicBezTo>
                  <a:pt x="10301" y="21374"/>
                  <a:pt x="21374" y="10301"/>
                  <a:pt x="34971" y="10301"/>
                </a:cubicBezTo>
                <a:cubicBezTo>
                  <a:pt x="48568" y="10301"/>
                  <a:pt x="59641" y="21374"/>
                  <a:pt x="59641" y="34971"/>
                </a:cubicBezTo>
                <a:cubicBezTo>
                  <a:pt x="59641" y="48568"/>
                  <a:pt x="48568" y="59641"/>
                  <a:pt x="34971" y="5964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1" name="Forma libre: forma 190">
            <a:extLst>
              <a:ext uri="{FF2B5EF4-FFF2-40B4-BE49-F238E27FC236}">
                <a16:creationId xmlns:a16="http://schemas.microsoft.com/office/drawing/2014/main" id="{39DA912D-EA42-427A-883E-782E6DE24DAB}"/>
              </a:ext>
            </a:extLst>
          </p:cNvPr>
          <p:cNvSpPr/>
          <p:nvPr/>
        </p:nvSpPr>
        <p:spPr>
          <a:xfrm>
            <a:off x="7270597" y="3071877"/>
            <a:ext cx="77615" cy="10300"/>
          </a:xfrm>
          <a:custGeom>
            <a:avLst/>
            <a:gdLst>
              <a:gd name="connsiteX0" fmla="*/ 72465 w 77615"/>
              <a:gd name="connsiteY0" fmla="*/ 0 h 10300"/>
              <a:gd name="connsiteX1" fmla="*/ 5150 w 77615"/>
              <a:gd name="connsiteY1" fmla="*/ 0 h 10300"/>
              <a:gd name="connsiteX2" fmla="*/ 0 w 77615"/>
              <a:gd name="connsiteY2" fmla="*/ 5150 h 10300"/>
              <a:gd name="connsiteX3" fmla="*/ 5150 w 77615"/>
              <a:gd name="connsiteY3" fmla="*/ 10301 h 10300"/>
              <a:gd name="connsiteX4" fmla="*/ 72465 w 77615"/>
              <a:gd name="connsiteY4" fmla="*/ 10301 h 10300"/>
              <a:gd name="connsiteX5" fmla="*/ 77616 w 77615"/>
              <a:gd name="connsiteY5" fmla="*/ 5150 h 10300"/>
              <a:gd name="connsiteX6" fmla="*/ 72465 w 77615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5" h="10300">
                <a:moveTo>
                  <a:pt x="72465" y="0"/>
                </a:move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72465" y="10301"/>
                </a:lnTo>
                <a:cubicBezTo>
                  <a:pt x="75298" y="10301"/>
                  <a:pt x="77616" y="7983"/>
                  <a:pt x="77616" y="5150"/>
                </a:cubicBezTo>
                <a:cubicBezTo>
                  <a:pt x="77616" y="2318"/>
                  <a:pt x="75298" y="0"/>
                  <a:pt x="72465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2" name="Forma libre: forma 191">
            <a:extLst>
              <a:ext uri="{FF2B5EF4-FFF2-40B4-BE49-F238E27FC236}">
                <a16:creationId xmlns:a16="http://schemas.microsoft.com/office/drawing/2014/main" id="{B7C74EA8-8A24-4D1B-946A-B8A0553D9181}"/>
              </a:ext>
            </a:extLst>
          </p:cNvPr>
          <p:cNvSpPr/>
          <p:nvPr/>
        </p:nvSpPr>
        <p:spPr>
          <a:xfrm>
            <a:off x="7274460" y="2987309"/>
            <a:ext cx="69941" cy="69941"/>
          </a:xfrm>
          <a:custGeom>
            <a:avLst/>
            <a:gdLst>
              <a:gd name="connsiteX0" fmla="*/ 34971 w 69941"/>
              <a:gd name="connsiteY0" fmla="*/ 69942 h 69941"/>
              <a:gd name="connsiteX1" fmla="*/ 69942 w 69941"/>
              <a:gd name="connsiteY1" fmla="*/ 34971 h 69941"/>
              <a:gd name="connsiteX2" fmla="*/ 34971 w 69941"/>
              <a:gd name="connsiteY2" fmla="*/ 0 h 69941"/>
              <a:gd name="connsiteX3" fmla="*/ 0 w 69941"/>
              <a:gd name="connsiteY3" fmla="*/ 34971 h 69941"/>
              <a:gd name="connsiteX4" fmla="*/ 9219 w 69941"/>
              <a:gd name="connsiteY4" fmla="*/ 58611 h 69941"/>
              <a:gd name="connsiteX5" fmla="*/ 34971 w 69941"/>
              <a:gd name="connsiteY5" fmla="*/ 69942 h 69941"/>
              <a:gd name="connsiteX6" fmla="*/ 34971 w 69941"/>
              <a:gd name="connsiteY6" fmla="*/ 10301 h 69941"/>
              <a:gd name="connsiteX7" fmla="*/ 59641 w 69941"/>
              <a:gd name="connsiteY7" fmla="*/ 34971 h 69941"/>
              <a:gd name="connsiteX8" fmla="*/ 34971 w 69941"/>
              <a:gd name="connsiteY8" fmla="*/ 59641 h 69941"/>
              <a:gd name="connsiteX9" fmla="*/ 16790 w 69941"/>
              <a:gd name="connsiteY9" fmla="*/ 51658 h 69941"/>
              <a:gd name="connsiteX10" fmla="*/ 10301 w 69941"/>
              <a:gd name="connsiteY10" fmla="*/ 34971 h 69941"/>
              <a:gd name="connsiteX11" fmla="*/ 34971 w 69941"/>
              <a:gd name="connsiteY11" fmla="*/ 10301 h 6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41" h="69941">
                <a:moveTo>
                  <a:pt x="34971" y="69942"/>
                </a:moveTo>
                <a:cubicBezTo>
                  <a:pt x="54233" y="69942"/>
                  <a:pt x="69942" y="54284"/>
                  <a:pt x="69942" y="34971"/>
                </a:cubicBezTo>
                <a:cubicBezTo>
                  <a:pt x="69942" y="15657"/>
                  <a:pt x="54284" y="0"/>
                  <a:pt x="34971" y="0"/>
                </a:cubicBezTo>
                <a:cubicBezTo>
                  <a:pt x="15657" y="0"/>
                  <a:pt x="0" y="15657"/>
                  <a:pt x="0" y="34971"/>
                </a:cubicBezTo>
                <a:cubicBezTo>
                  <a:pt x="0" y="43726"/>
                  <a:pt x="3245" y="52121"/>
                  <a:pt x="9219" y="58611"/>
                </a:cubicBezTo>
                <a:cubicBezTo>
                  <a:pt x="15812" y="65770"/>
                  <a:pt x="25185" y="69942"/>
                  <a:pt x="34971" y="69942"/>
                </a:cubicBezTo>
                <a:close/>
                <a:moveTo>
                  <a:pt x="34971" y="10301"/>
                </a:moveTo>
                <a:cubicBezTo>
                  <a:pt x="48568" y="10301"/>
                  <a:pt x="59641" y="21374"/>
                  <a:pt x="59641" y="34971"/>
                </a:cubicBezTo>
                <a:cubicBezTo>
                  <a:pt x="59641" y="48568"/>
                  <a:pt x="48568" y="59641"/>
                  <a:pt x="34971" y="59641"/>
                </a:cubicBezTo>
                <a:cubicBezTo>
                  <a:pt x="28069" y="59641"/>
                  <a:pt x="21477" y="56705"/>
                  <a:pt x="16790" y="51658"/>
                </a:cubicBezTo>
                <a:cubicBezTo>
                  <a:pt x="12618" y="47074"/>
                  <a:pt x="10301" y="41151"/>
                  <a:pt x="10301" y="34971"/>
                </a:cubicBezTo>
                <a:cubicBezTo>
                  <a:pt x="10301" y="21374"/>
                  <a:pt x="21374" y="10301"/>
                  <a:pt x="34971" y="10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3" name="Forma libre: forma 192">
            <a:extLst>
              <a:ext uri="{FF2B5EF4-FFF2-40B4-BE49-F238E27FC236}">
                <a16:creationId xmlns:a16="http://schemas.microsoft.com/office/drawing/2014/main" id="{82B02F9A-BFF8-45D2-A2DC-01EC37197958}"/>
              </a:ext>
            </a:extLst>
          </p:cNvPr>
          <p:cNvSpPr/>
          <p:nvPr/>
        </p:nvSpPr>
        <p:spPr>
          <a:xfrm>
            <a:off x="7169238" y="2890135"/>
            <a:ext cx="280230" cy="357832"/>
          </a:xfrm>
          <a:custGeom>
            <a:avLst/>
            <a:gdLst>
              <a:gd name="connsiteX0" fmla="*/ 270650 w 280230"/>
              <a:gd name="connsiteY0" fmla="*/ 223821 h 357832"/>
              <a:gd name="connsiteX1" fmla="*/ 221825 w 280230"/>
              <a:gd name="connsiteY1" fmla="*/ 199563 h 357832"/>
              <a:gd name="connsiteX2" fmla="*/ 221825 w 280230"/>
              <a:gd name="connsiteY2" fmla="*/ 177622 h 357832"/>
              <a:gd name="connsiteX3" fmla="*/ 187524 w 280230"/>
              <a:gd name="connsiteY3" fmla="*/ 48709 h 357832"/>
              <a:gd name="connsiteX4" fmla="*/ 150235 w 280230"/>
              <a:gd name="connsiteY4" fmla="*/ 3592 h 357832"/>
              <a:gd name="connsiteX5" fmla="*/ 129480 w 280230"/>
              <a:gd name="connsiteY5" fmla="*/ 3592 h 357832"/>
              <a:gd name="connsiteX6" fmla="*/ 92191 w 280230"/>
              <a:gd name="connsiteY6" fmla="*/ 48709 h 357832"/>
              <a:gd name="connsiteX7" fmla="*/ 57890 w 280230"/>
              <a:gd name="connsiteY7" fmla="*/ 177622 h 357832"/>
              <a:gd name="connsiteX8" fmla="*/ 57890 w 280230"/>
              <a:gd name="connsiteY8" fmla="*/ 347583 h 357832"/>
              <a:gd name="connsiteX9" fmla="*/ 17717 w 280230"/>
              <a:gd name="connsiteY9" fmla="*/ 347583 h 357832"/>
              <a:gd name="connsiteX10" fmla="*/ 10301 w 280230"/>
              <a:gd name="connsiteY10" fmla="*/ 340682 h 357832"/>
              <a:gd name="connsiteX11" fmla="*/ 10301 w 280230"/>
              <a:gd name="connsiteY11" fmla="*/ 239117 h 357832"/>
              <a:gd name="connsiteX12" fmla="*/ 14215 w 280230"/>
              <a:gd name="connsiteY12" fmla="*/ 233040 h 357832"/>
              <a:gd name="connsiteX13" fmla="*/ 44808 w 280230"/>
              <a:gd name="connsiteY13" fmla="*/ 217795 h 357832"/>
              <a:gd name="connsiteX14" fmla="*/ 47126 w 280230"/>
              <a:gd name="connsiteY14" fmla="*/ 210893 h 357832"/>
              <a:gd name="connsiteX15" fmla="*/ 40224 w 280230"/>
              <a:gd name="connsiteY15" fmla="*/ 208576 h 357832"/>
              <a:gd name="connsiteX16" fmla="*/ 9631 w 280230"/>
              <a:gd name="connsiteY16" fmla="*/ 223821 h 357832"/>
              <a:gd name="connsiteX17" fmla="*/ 0 w 280230"/>
              <a:gd name="connsiteY17" fmla="*/ 239117 h 357832"/>
              <a:gd name="connsiteX18" fmla="*/ 0 w 280230"/>
              <a:gd name="connsiteY18" fmla="*/ 340630 h 357832"/>
              <a:gd name="connsiteX19" fmla="*/ 17717 w 280230"/>
              <a:gd name="connsiteY19" fmla="*/ 357832 h 357832"/>
              <a:gd name="connsiteX20" fmla="*/ 76379 w 280230"/>
              <a:gd name="connsiteY20" fmla="*/ 357832 h 357832"/>
              <a:gd name="connsiteX21" fmla="*/ 76740 w 280230"/>
              <a:gd name="connsiteY21" fmla="*/ 357832 h 357832"/>
              <a:gd name="connsiteX22" fmla="*/ 203541 w 280230"/>
              <a:gd name="connsiteY22" fmla="*/ 357832 h 357832"/>
              <a:gd name="connsiteX23" fmla="*/ 207198 w 280230"/>
              <a:gd name="connsiteY23" fmla="*/ 357832 h 357832"/>
              <a:gd name="connsiteX24" fmla="*/ 262512 w 280230"/>
              <a:gd name="connsiteY24" fmla="*/ 357832 h 357832"/>
              <a:gd name="connsiteX25" fmla="*/ 280230 w 280230"/>
              <a:gd name="connsiteY25" fmla="*/ 340630 h 357832"/>
              <a:gd name="connsiteX26" fmla="*/ 280230 w 280230"/>
              <a:gd name="connsiteY26" fmla="*/ 239117 h 357832"/>
              <a:gd name="connsiteX27" fmla="*/ 270650 w 280230"/>
              <a:gd name="connsiteY27" fmla="*/ 223821 h 357832"/>
              <a:gd name="connsiteX28" fmla="*/ 269980 w 280230"/>
              <a:gd name="connsiteY28" fmla="*/ 340682 h 357832"/>
              <a:gd name="connsiteX29" fmla="*/ 262564 w 280230"/>
              <a:gd name="connsiteY29" fmla="*/ 347583 h 357832"/>
              <a:gd name="connsiteX30" fmla="*/ 207249 w 280230"/>
              <a:gd name="connsiteY30" fmla="*/ 347583 h 357832"/>
              <a:gd name="connsiteX31" fmla="*/ 203593 w 280230"/>
              <a:gd name="connsiteY31" fmla="*/ 347583 h 357832"/>
              <a:gd name="connsiteX32" fmla="*/ 76792 w 280230"/>
              <a:gd name="connsiteY32" fmla="*/ 347583 h 357832"/>
              <a:gd name="connsiteX33" fmla="*/ 76431 w 280230"/>
              <a:gd name="connsiteY33" fmla="*/ 347583 h 357832"/>
              <a:gd name="connsiteX34" fmla="*/ 68242 w 280230"/>
              <a:gd name="connsiteY34" fmla="*/ 347583 h 357832"/>
              <a:gd name="connsiteX35" fmla="*/ 68242 w 280230"/>
              <a:gd name="connsiteY35" fmla="*/ 177622 h 357832"/>
              <a:gd name="connsiteX36" fmla="*/ 101101 w 280230"/>
              <a:gd name="connsiteY36" fmla="*/ 53963 h 357832"/>
              <a:gd name="connsiteX37" fmla="*/ 135969 w 280230"/>
              <a:gd name="connsiteY37" fmla="*/ 11627 h 357832"/>
              <a:gd name="connsiteX38" fmla="*/ 143849 w 280230"/>
              <a:gd name="connsiteY38" fmla="*/ 11627 h 357832"/>
              <a:gd name="connsiteX39" fmla="*/ 178717 w 280230"/>
              <a:gd name="connsiteY39" fmla="*/ 53963 h 357832"/>
              <a:gd name="connsiteX40" fmla="*/ 211576 w 280230"/>
              <a:gd name="connsiteY40" fmla="*/ 177622 h 357832"/>
              <a:gd name="connsiteX41" fmla="*/ 211576 w 280230"/>
              <a:gd name="connsiteY41" fmla="*/ 307102 h 357832"/>
              <a:gd name="connsiteX42" fmla="*/ 216726 w 280230"/>
              <a:gd name="connsiteY42" fmla="*/ 312252 h 357832"/>
              <a:gd name="connsiteX43" fmla="*/ 221877 w 280230"/>
              <a:gd name="connsiteY43" fmla="*/ 307102 h 357832"/>
              <a:gd name="connsiteX44" fmla="*/ 221877 w 280230"/>
              <a:gd name="connsiteY44" fmla="*/ 211048 h 357832"/>
              <a:gd name="connsiteX45" fmla="*/ 266118 w 280230"/>
              <a:gd name="connsiteY45" fmla="*/ 233040 h 357832"/>
              <a:gd name="connsiteX46" fmla="*/ 270032 w 280230"/>
              <a:gd name="connsiteY46" fmla="*/ 239117 h 357832"/>
              <a:gd name="connsiteX47" fmla="*/ 270032 w 280230"/>
              <a:gd name="connsiteY47" fmla="*/ 340682 h 35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80230" h="357832">
                <a:moveTo>
                  <a:pt x="270650" y="223821"/>
                </a:moveTo>
                <a:lnTo>
                  <a:pt x="221825" y="199563"/>
                </a:lnTo>
                <a:lnTo>
                  <a:pt x="221825" y="177622"/>
                </a:lnTo>
                <a:cubicBezTo>
                  <a:pt x="221825" y="131063"/>
                  <a:pt x="209979" y="86461"/>
                  <a:pt x="187524" y="48709"/>
                </a:cubicBezTo>
                <a:cubicBezTo>
                  <a:pt x="176038" y="29396"/>
                  <a:pt x="163523" y="14254"/>
                  <a:pt x="150235" y="3592"/>
                </a:cubicBezTo>
                <a:cubicBezTo>
                  <a:pt x="144209" y="-1197"/>
                  <a:pt x="135505" y="-1197"/>
                  <a:pt x="129480" y="3592"/>
                </a:cubicBezTo>
                <a:cubicBezTo>
                  <a:pt x="116192" y="14254"/>
                  <a:pt x="103625" y="29447"/>
                  <a:pt x="92191" y="48709"/>
                </a:cubicBezTo>
                <a:cubicBezTo>
                  <a:pt x="69736" y="86461"/>
                  <a:pt x="57890" y="131063"/>
                  <a:pt x="57890" y="177622"/>
                </a:cubicBezTo>
                <a:lnTo>
                  <a:pt x="57890" y="347583"/>
                </a:lnTo>
                <a:lnTo>
                  <a:pt x="17717" y="347583"/>
                </a:lnTo>
                <a:cubicBezTo>
                  <a:pt x="13648" y="347583"/>
                  <a:pt x="10301" y="344493"/>
                  <a:pt x="10301" y="340682"/>
                </a:cubicBezTo>
                <a:lnTo>
                  <a:pt x="10301" y="239117"/>
                </a:lnTo>
                <a:cubicBezTo>
                  <a:pt x="10301" y="236542"/>
                  <a:pt x="11794" y="234224"/>
                  <a:pt x="14215" y="233040"/>
                </a:cubicBezTo>
                <a:lnTo>
                  <a:pt x="44808" y="217795"/>
                </a:lnTo>
                <a:cubicBezTo>
                  <a:pt x="47332" y="216507"/>
                  <a:pt x="48413" y="213417"/>
                  <a:pt x="47126" y="210893"/>
                </a:cubicBezTo>
                <a:cubicBezTo>
                  <a:pt x="45838" y="208370"/>
                  <a:pt x="42748" y="207288"/>
                  <a:pt x="40224" y="208576"/>
                </a:cubicBezTo>
                <a:lnTo>
                  <a:pt x="9631" y="223821"/>
                </a:lnTo>
                <a:cubicBezTo>
                  <a:pt x="3708" y="226756"/>
                  <a:pt x="0" y="232628"/>
                  <a:pt x="0" y="239117"/>
                </a:cubicBezTo>
                <a:lnTo>
                  <a:pt x="0" y="340630"/>
                </a:lnTo>
                <a:cubicBezTo>
                  <a:pt x="0" y="350107"/>
                  <a:pt x="7932" y="357832"/>
                  <a:pt x="17717" y="357832"/>
                </a:cubicBezTo>
                <a:lnTo>
                  <a:pt x="76379" y="357832"/>
                </a:lnTo>
                <a:lnTo>
                  <a:pt x="76740" y="357832"/>
                </a:lnTo>
                <a:lnTo>
                  <a:pt x="203541" y="357832"/>
                </a:lnTo>
                <a:lnTo>
                  <a:pt x="207198" y="357832"/>
                </a:lnTo>
                <a:lnTo>
                  <a:pt x="262512" y="357832"/>
                </a:lnTo>
                <a:cubicBezTo>
                  <a:pt x="272298" y="357832"/>
                  <a:pt x="280230" y="350107"/>
                  <a:pt x="280230" y="340630"/>
                </a:cubicBezTo>
                <a:lnTo>
                  <a:pt x="280230" y="239117"/>
                </a:lnTo>
                <a:cubicBezTo>
                  <a:pt x="280281" y="232628"/>
                  <a:pt x="276573" y="226756"/>
                  <a:pt x="270650" y="223821"/>
                </a:cubicBezTo>
                <a:close/>
                <a:moveTo>
                  <a:pt x="269980" y="340682"/>
                </a:moveTo>
                <a:cubicBezTo>
                  <a:pt x="269980" y="344493"/>
                  <a:pt x="266633" y="347583"/>
                  <a:pt x="262564" y="347583"/>
                </a:cubicBezTo>
                <a:lnTo>
                  <a:pt x="207249" y="347583"/>
                </a:lnTo>
                <a:lnTo>
                  <a:pt x="203593" y="347583"/>
                </a:lnTo>
                <a:lnTo>
                  <a:pt x="76792" y="347583"/>
                </a:lnTo>
                <a:lnTo>
                  <a:pt x="76431" y="347583"/>
                </a:lnTo>
                <a:lnTo>
                  <a:pt x="68242" y="347583"/>
                </a:lnTo>
                <a:lnTo>
                  <a:pt x="68242" y="177622"/>
                </a:lnTo>
                <a:cubicBezTo>
                  <a:pt x="68242" y="132866"/>
                  <a:pt x="79624" y="90118"/>
                  <a:pt x="101101" y="53963"/>
                </a:cubicBezTo>
                <a:cubicBezTo>
                  <a:pt x="111917" y="35730"/>
                  <a:pt x="123660" y="21516"/>
                  <a:pt x="135969" y="11627"/>
                </a:cubicBezTo>
                <a:cubicBezTo>
                  <a:pt x="138235" y="9824"/>
                  <a:pt x="141531" y="9824"/>
                  <a:pt x="143849" y="11627"/>
                </a:cubicBezTo>
                <a:cubicBezTo>
                  <a:pt x="156158" y="21516"/>
                  <a:pt x="167901" y="35730"/>
                  <a:pt x="178717" y="53963"/>
                </a:cubicBezTo>
                <a:cubicBezTo>
                  <a:pt x="200194" y="90118"/>
                  <a:pt x="211576" y="132917"/>
                  <a:pt x="211576" y="177622"/>
                </a:cubicBezTo>
                <a:lnTo>
                  <a:pt x="211576" y="307102"/>
                </a:lnTo>
                <a:cubicBezTo>
                  <a:pt x="211576" y="309934"/>
                  <a:pt x="213894" y="312252"/>
                  <a:pt x="216726" y="312252"/>
                </a:cubicBezTo>
                <a:cubicBezTo>
                  <a:pt x="219559" y="312252"/>
                  <a:pt x="221877" y="309934"/>
                  <a:pt x="221877" y="307102"/>
                </a:cubicBezTo>
                <a:lnTo>
                  <a:pt x="221877" y="211048"/>
                </a:lnTo>
                <a:lnTo>
                  <a:pt x="266118" y="233040"/>
                </a:lnTo>
                <a:cubicBezTo>
                  <a:pt x="268539" y="234224"/>
                  <a:pt x="270032" y="236593"/>
                  <a:pt x="270032" y="239117"/>
                </a:cubicBezTo>
                <a:lnTo>
                  <a:pt x="270032" y="340682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4" name="Forma libre: forma 193">
            <a:extLst>
              <a:ext uri="{FF2B5EF4-FFF2-40B4-BE49-F238E27FC236}">
                <a16:creationId xmlns:a16="http://schemas.microsoft.com/office/drawing/2014/main" id="{026604FB-A96F-45CD-986B-0BBCDEFBB250}"/>
              </a:ext>
            </a:extLst>
          </p:cNvPr>
          <p:cNvSpPr/>
          <p:nvPr/>
        </p:nvSpPr>
        <p:spPr>
          <a:xfrm>
            <a:off x="7198647" y="3257856"/>
            <a:ext cx="10300" cy="68962"/>
          </a:xfrm>
          <a:custGeom>
            <a:avLst/>
            <a:gdLst>
              <a:gd name="connsiteX0" fmla="*/ 5150 w 10300"/>
              <a:gd name="connsiteY0" fmla="*/ 0 h 68962"/>
              <a:gd name="connsiteX1" fmla="*/ 0 w 10300"/>
              <a:gd name="connsiteY1" fmla="*/ 5150 h 68962"/>
              <a:gd name="connsiteX2" fmla="*/ 0 w 10300"/>
              <a:gd name="connsiteY2" fmla="*/ 63813 h 68962"/>
              <a:gd name="connsiteX3" fmla="*/ 5150 w 10300"/>
              <a:gd name="connsiteY3" fmla="*/ 68963 h 68962"/>
              <a:gd name="connsiteX4" fmla="*/ 10301 w 10300"/>
              <a:gd name="connsiteY4" fmla="*/ 63813 h 68962"/>
              <a:gd name="connsiteX5" fmla="*/ 10301 w 10300"/>
              <a:gd name="connsiteY5" fmla="*/ 5150 h 68962"/>
              <a:gd name="connsiteX6" fmla="*/ 5150 w 10300"/>
              <a:gd name="connsiteY6" fmla="*/ 0 h 6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0" h="68962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lnTo>
                  <a:pt x="0" y="63813"/>
                </a:lnTo>
                <a:cubicBezTo>
                  <a:pt x="0" y="66645"/>
                  <a:pt x="2318" y="68963"/>
                  <a:pt x="5150" y="68963"/>
                </a:cubicBezTo>
                <a:cubicBezTo>
                  <a:pt x="7983" y="68963"/>
                  <a:pt x="10301" y="66645"/>
                  <a:pt x="10301" y="63813"/>
                </a:cubicBezTo>
                <a:lnTo>
                  <a:pt x="10301" y="5150"/>
                </a:lnTo>
                <a:cubicBezTo>
                  <a:pt x="10301" y="2318"/>
                  <a:pt x="8035" y="0"/>
                  <a:pt x="5150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5" name="Forma libre: forma 194">
            <a:extLst>
              <a:ext uri="{FF2B5EF4-FFF2-40B4-BE49-F238E27FC236}">
                <a16:creationId xmlns:a16="http://schemas.microsoft.com/office/drawing/2014/main" id="{C8D3CE26-06A3-4B7D-986F-8B3829F98C68}"/>
              </a:ext>
            </a:extLst>
          </p:cNvPr>
          <p:cNvSpPr/>
          <p:nvPr/>
        </p:nvSpPr>
        <p:spPr>
          <a:xfrm>
            <a:off x="7410120" y="3257907"/>
            <a:ext cx="10300" cy="68962"/>
          </a:xfrm>
          <a:custGeom>
            <a:avLst/>
            <a:gdLst>
              <a:gd name="connsiteX0" fmla="*/ 5150 w 10300"/>
              <a:gd name="connsiteY0" fmla="*/ 0 h 68962"/>
              <a:gd name="connsiteX1" fmla="*/ 0 w 10300"/>
              <a:gd name="connsiteY1" fmla="*/ 5150 h 68962"/>
              <a:gd name="connsiteX2" fmla="*/ 0 w 10300"/>
              <a:gd name="connsiteY2" fmla="*/ 63813 h 68962"/>
              <a:gd name="connsiteX3" fmla="*/ 5150 w 10300"/>
              <a:gd name="connsiteY3" fmla="*/ 68963 h 68962"/>
              <a:gd name="connsiteX4" fmla="*/ 10301 w 10300"/>
              <a:gd name="connsiteY4" fmla="*/ 63813 h 68962"/>
              <a:gd name="connsiteX5" fmla="*/ 10301 w 10300"/>
              <a:gd name="connsiteY5" fmla="*/ 5150 h 68962"/>
              <a:gd name="connsiteX6" fmla="*/ 5150 w 10300"/>
              <a:gd name="connsiteY6" fmla="*/ 0 h 6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0" h="68962">
                <a:moveTo>
                  <a:pt x="5150" y="0"/>
                </a:moveTo>
                <a:cubicBezTo>
                  <a:pt x="2317" y="0"/>
                  <a:pt x="0" y="2318"/>
                  <a:pt x="0" y="5150"/>
                </a:cubicBezTo>
                <a:lnTo>
                  <a:pt x="0" y="63813"/>
                </a:lnTo>
                <a:cubicBezTo>
                  <a:pt x="0" y="66645"/>
                  <a:pt x="2317" y="68963"/>
                  <a:pt x="5150" y="68963"/>
                </a:cubicBezTo>
                <a:cubicBezTo>
                  <a:pt x="7983" y="68963"/>
                  <a:pt x="10301" y="66645"/>
                  <a:pt x="10301" y="63813"/>
                </a:cubicBezTo>
                <a:lnTo>
                  <a:pt x="10301" y="5150"/>
                </a:lnTo>
                <a:cubicBezTo>
                  <a:pt x="10301" y="2266"/>
                  <a:pt x="7983" y="0"/>
                  <a:pt x="5150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6" name="Forma libre: forma 195">
            <a:extLst>
              <a:ext uri="{FF2B5EF4-FFF2-40B4-BE49-F238E27FC236}">
                <a16:creationId xmlns:a16="http://schemas.microsoft.com/office/drawing/2014/main" id="{44325186-B645-4E44-B015-962221280E36}"/>
              </a:ext>
            </a:extLst>
          </p:cNvPr>
          <p:cNvSpPr/>
          <p:nvPr/>
        </p:nvSpPr>
        <p:spPr>
          <a:xfrm>
            <a:off x="7248347" y="3253323"/>
            <a:ext cx="122217" cy="41872"/>
          </a:xfrm>
          <a:custGeom>
            <a:avLst/>
            <a:gdLst>
              <a:gd name="connsiteX0" fmla="*/ 104964 w 122217"/>
              <a:gd name="connsiteY0" fmla="*/ 0 h 41872"/>
              <a:gd name="connsiteX1" fmla="*/ 17254 w 122217"/>
              <a:gd name="connsiteY1" fmla="*/ 0 h 41872"/>
              <a:gd name="connsiteX2" fmla="*/ 0 w 122217"/>
              <a:gd name="connsiteY2" fmla="*/ 17254 h 41872"/>
              <a:gd name="connsiteX3" fmla="*/ 0 w 122217"/>
              <a:gd name="connsiteY3" fmla="*/ 24619 h 41872"/>
              <a:gd name="connsiteX4" fmla="*/ 17254 w 122217"/>
              <a:gd name="connsiteY4" fmla="*/ 41872 h 41872"/>
              <a:gd name="connsiteX5" fmla="*/ 104964 w 122217"/>
              <a:gd name="connsiteY5" fmla="*/ 41872 h 41872"/>
              <a:gd name="connsiteX6" fmla="*/ 122218 w 122217"/>
              <a:gd name="connsiteY6" fmla="*/ 24619 h 41872"/>
              <a:gd name="connsiteX7" fmla="*/ 122218 w 122217"/>
              <a:gd name="connsiteY7" fmla="*/ 17254 h 41872"/>
              <a:gd name="connsiteX8" fmla="*/ 104964 w 122217"/>
              <a:gd name="connsiteY8" fmla="*/ 0 h 41872"/>
              <a:gd name="connsiteX9" fmla="*/ 111865 w 122217"/>
              <a:gd name="connsiteY9" fmla="*/ 24567 h 41872"/>
              <a:gd name="connsiteX10" fmla="*/ 104912 w 122217"/>
              <a:gd name="connsiteY10" fmla="*/ 31520 h 41872"/>
              <a:gd name="connsiteX11" fmla="*/ 17202 w 122217"/>
              <a:gd name="connsiteY11" fmla="*/ 31520 h 41872"/>
              <a:gd name="connsiteX12" fmla="*/ 10249 w 122217"/>
              <a:gd name="connsiteY12" fmla="*/ 24567 h 41872"/>
              <a:gd name="connsiteX13" fmla="*/ 10249 w 122217"/>
              <a:gd name="connsiteY13" fmla="*/ 17202 h 41872"/>
              <a:gd name="connsiteX14" fmla="*/ 17202 w 122217"/>
              <a:gd name="connsiteY14" fmla="*/ 10249 h 41872"/>
              <a:gd name="connsiteX15" fmla="*/ 104912 w 122217"/>
              <a:gd name="connsiteY15" fmla="*/ 10249 h 41872"/>
              <a:gd name="connsiteX16" fmla="*/ 111865 w 122217"/>
              <a:gd name="connsiteY16" fmla="*/ 17202 h 41872"/>
              <a:gd name="connsiteX17" fmla="*/ 111865 w 122217"/>
              <a:gd name="connsiteY17" fmla="*/ 24567 h 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217" h="41872">
                <a:moveTo>
                  <a:pt x="104964" y="0"/>
                </a:moveTo>
                <a:lnTo>
                  <a:pt x="17254" y="0"/>
                </a:lnTo>
                <a:cubicBezTo>
                  <a:pt x="7726" y="0"/>
                  <a:pt x="0" y="7726"/>
                  <a:pt x="0" y="17254"/>
                </a:cubicBezTo>
                <a:lnTo>
                  <a:pt x="0" y="24619"/>
                </a:lnTo>
                <a:cubicBezTo>
                  <a:pt x="0" y="34147"/>
                  <a:pt x="7726" y="41872"/>
                  <a:pt x="17254" y="41872"/>
                </a:cubicBezTo>
                <a:lnTo>
                  <a:pt x="104964" y="41872"/>
                </a:lnTo>
                <a:cubicBezTo>
                  <a:pt x="114492" y="41872"/>
                  <a:pt x="122218" y="34147"/>
                  <a:pt x="122218" y="24619"/>
                </a:cubicBezTo>
                <a:lnTo>
                  <a:pt x="122218" y="17254"/>
                </a:lnTo>
                <a:cubicBezTo>
                  <a:pt x="122166" y="7726"/>
                  <a:pt x="114441" y="0"/>
                  <a:pt x="104964" y="0"/>
                </a:cubicBezTo>
                <a:close/>
                <a:moveTo>
                  <a:pt x="111865" y="24567"/>
                </a:moveTo>
                <a:cubicBezTo>
                  <a:pt x="111865" y="28378"/>
                  <a:pt x="108775" y="31520"/>
                  <a:pt x="104912" y="31520"/>
                </a:cubicBezTo>
                <a:lnTo>
                  <a:pt x="17202" y="31520"/>
                </a:lnTo>
                <a:cubicBezTo>
                  <a:pt x="13391" y="31520"/>
                  <a:pt x="10249" y="28430"/>
                  <a:pt x="10249" y="24567"/>
                </a:cubicBezTo>
                <a:lnTo>
                  <a:pt x="10249" y="17202"/>
                </a:lnTo>
                <a:cubicBezTo>
                  <a:pt x="10249" y="13391"/>
                  <a:pt x="13340" y="10249"/>
                  <a:pt x="17202" y="10249"/>
                </a:cubicBezTo>
                <a:lnTo>
                  <a:pt x="104912" y="10249"/>
                </a:lnTo>
                <a:cubicBezTo>
                  <a:pt x="108724" y="10249"/>
                  <a:pt x="111865" y="13339"/>
                  <a:pt x="111865" y="17202"/>
                </a:cubicBezTo>
                <a:lnTo>
                  <a:pt x="111865" y="24567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7" name="Forma libre: forma 196">
            <a:extLst>
              <a:ext uri="{FF2B5EF4-FFF2-40B4-BE49-F238E27FC236}">
                <a16:creationId xmlns:a16="http://schemas.microsoft.com/office/drawing/2014/main" id="{E52C5D94-BBBB-4FC7-93C6-7D8413AF8A0F}"/>
              </a:ext>
            </a:extLst>
          </p:cNvPr>
          <p:cNvSpPr/>
          <p:nvPr/>
        </p:nvSpPr>
        <p:spPr>
          <a:xfrm>
            <a:off x="6753194" y="2940853"/>
            <a:ext cx="37957" cy="10300"/>
          </a:xfrm>
          <a:custGeom>
            <a:avLst/>
            <a:gdLst>
              <a:gd name="connsiteX0" fmla="*/ 5150 w 37957"/>
              <a:gd name="connsiteY0" fmla="*/ 10301 h 10300"/>
              <a:gd name="connsiteX1" fmla="*/ 32808 w 37957"/>
              <a:gd name="connsiteY1" fmla="*/ 10301 h 10300"/>
              <a:gd name="connsiteX2" fmla="*/ 37958 w 37957"/>
              <a:gd name="connsiteY2" fmla="*/ 5150 h 10300"/>
              <a:gd name="connsiteX3" fmla="*/ 32808 w 37957"/>
              <a:gd name="connsiteY3" fmla="*/ 0 h 10300"/>
              <a:gd name="connsiteX4" fmla="*/ 5150 w 37957"/>
              <a:gd name="connsiteY4" fmla="*/ 0 h 10300"/>
              <a:gd name="connsiteX5" fmla="*/ 0 w 37957"/>
              <a:gd name="connsiteY5" fmla="*/ 5150 h 10300"/>
              <a:gd name="connsiteX6" fmla="*/ 5150 w 37957"/>
              <a:gd name="connsiteY6" fmla="*/ 10301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7" h="10300">
                <a:moveTo>
                  <a:pt x="5150" y="10301"/>
                </a:moveTo>
                <a:lnTo>
                  <a:pt x="32808" y="10301"/>
                </a:lnTo>
                <a:cubicBezTo>
                  <a:pt x="35640" y="10301"/>
                  <a:pt x="37958" y="7983"/>
                  <a:pt x="37958" y="5150"/>
                </a:cubicBezTo>
                <a:cubicBezTo>
                  <a:pt x="37958" y="2318"/>
                  <a:pt x="35640" y="0"/>
                  <a:pt x="32808" y="0"/>
                </a:cubicBez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266" y="10301"/>
                  <a:pt x="5150" y="10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8" name="Forma libre: forma 197">
            <a:extLst>
              <a:ext uri="{FF2B5EF4-FFF2-40B4-BE49-F238E27FC236}">
                <a16:creationId xmlns:a16="http://schemas.microsoft.com/office/drawing/2014/main" id="{412FB1A9-710B-43BB-BEE8-59D6BFE50BA3}"/>
              </a:ext>
            </a:extLst>
          </p:cNvPr>
          <p:cNvSpPr/>
          <p:nvPr/>
        </p:nvSpPr>
        <p:spPr>
          <a:xfrm>
            <a:off x="6623303" y="2940853"/>
            <a:ext cx="122011" cy="10300"/>
          </a:xfrm>
          <a:custGeom>
            <a:avLst/>
            <a:gdLst>
              <a:gd name="connsiteX0" fmla="*/ 5150 w 122011"/>
              <a:gd name="connsiteY0" fmla="*/ 10301 h 10300"/>
              <a:gd name="connsiteX1" fmla="*/ 116861 w 122011"/>
              <a:gd name="connsiteY1" fmla="*/ 10301 h 10300"/>
              <a:gd name="connsiteX2" fmla="*/ 122011 w 122011"/>
              <a:gd name="connsiteY2" fmla="*/ 5150 h 10300"/>
              <a:gd name="connsiteX3" fmla="*/ 116861 w 122011"/>
              <a:gd name="connsiteY3" fmla="*/ 0 h 10300"/>
              <a:gd name="connsiteX4" fmla="*/ 5150 w 122011"/>
              <a:gd name="connsiteY4" fmla="*/ 0 h 10300"/>
              <a:gd name="connsiteX5" fmla="*/ 0 w 122011"/>
              <a:gd name="connsiteY5" fmla="*/ 5150 h 10300"/>
              <a:gd name="connsiteX6" fmla="*/ 5150 w 122011"/>
              <a:gd name="connsiteY6" fmla="*/ 10301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" h="10300">
                <a:moveTo>
                  <a:pt x="5150" y="10301"/>
                </a:moveTo>
                <a:lnTo>
                  <a:pt x="116861" y="10301"/>
                </a:lnTo>
                <a:cubicBezTo>
                  <a:pt x="119694" y="10301"/>
                  <a:pt x="122011" y="7983"/>
                  <a:pt x="122011" y="5150"/>
                </a:cubicBezTo>
                <a:cubicBezTo>
                  <a:pt x="122011" y="2318"/>
                  <a:pt x="119694" y="0"/>
                  <a:pt x="116861" y="0"/>
                </a:cubicBez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266" y="10301"/>
                  <a:pt x="5150" y="10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9" name="Forma libre: forma 198">
            <a:extLst>
              <a:ext uri="{FF2B5EF4-FFF2-40B4-BE49-F238E27FC236}">
                <a16:creationId xmlns:a16="http://schemas.microsoft.com/office/drawing/2014/main" id="{FDE88E94-1DEB-4963-9681-98E8EFD0C13A}"/>
              </a:ext>
            </a:extLst>
          </p:cNvPr>
          <p:cNvSpPr/>
          <p:nvPr/>
        </p:nvSpPr>
        <p:spPr>
          <a:xfrm>
            <a:off x="6623303" y="3273925"/>
            <a:ext cx="37957" cy="10300"/>
          </a:xfrm>
          <a:custGeom>
            <a:avLst/>
            <a:gdLst>
              <a:gd name="connsiteX0" fmla="*/ 32808 w 37957"/>
              <a:gd name="connsiteY0" fmla="*/ 0 h 10300"/>
              <a:gd name="connsiteX1" fmla="*/ 5150 w 37957"/>
              <a:gd name="connsiteY1" fmla="*/ 0 h 10300"/>
              <a:gd name="connsiteX2" fmla="*/ 0 w 37957"/>
              <a:gd name="connsiteY2" fmla="*/ 5150 h 10300"/>
              <a:gd name="connsiteX3" fmla="*/ 5150 w 37957"/>
              <a:gd name="connsiteY3" fmla="*/ 10301 h 10300"/>
              <a:gd name="connsiteX4" fmla="*/ 32808 w 37957"/>
              <a:gd name="connsiteY4" fmla="*/ 10301 h 10300"/>
              <a:gd name="connsiteX5" fmla="*/ 37958 w 37957"/>
              <a:gd name="connsiteY5" fmla="*/ 5150 h 10300"/>
              <a:gd name="connsiteX6" fmla="*/ 32808 w 37957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7" h="10300">
                <a:moveTo>
                  <a:pt x="32808" y="0"/>
                </a:move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32808" y="10301"/>
                </a:lnTo>
                <a:cubicBezTo>
                  <a:pt x="35640" y="10301"/>
                  <a:pt x="37958" y="7983"/>
                  <a:pt x="37958" y="5150"/>
                </a:cubicBezTo>
                <a:cubicBezTo>
                  <a:pt x="37958" y="2318"/>
                  <a:pt x="35640" y="0"/>
                  <a:pt x="32808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0" name="Forma libre: forma 199">
            <a:extLst>
              <a:ext uri="{FF2B5EF4-FFF2-40B4-BE49-F238E27FC236}">
                <a16:creationId xmlns:a16="http://schemas.microsoft.com/office/drawing/2014/main" id="{B1976923-EC72-4A4C-A7EA-582514244FD3}"/>
              </a:ext>
            </a:extLst>
          </p:cNvPr>
          <p:cNvSpPr/>
          <p:nvPr/>
        </p:nvSpPr>
        <p:spPr>
          <a:xfrm>
            <a:off x="6669141" y="3273925"/>
            <a:ext cx="122011" cy="10300"/>
          </a:xfrm>
          <a:custGeom>
            <a:avLst/>
            <a:gdLst>
              <a:gd name="connsiteX0" fmla="*/ 116861 w 122011"/>
              <a:gd name="connsiteY0" fmla="*/ 0 h 10300"/>
              <a:gd name="connsiteX1" fmla="*/ 5150 w 122011"/>
              <a:gd name="connsiteY1" fmla="*/ 0 h 10300"/>
              <a:gd name="connsiteX2" fmla="*/ 0 w 122011"/>
              <a:gd name="connsiteY2" fmla="*/ 5150 h 10300"/>
              <a:gd name="connsiteX3" fmla="*/ 5150 w 122011"/>
              <a:gd name="connsiteY3" fmla="*/ 10301 h 10300"/>
              <a:gd name="connsiteX4" fmla="*/ 116861 w 122011"/>
              <a:gd name="connsiteY4" fmla="*/ 10301 h 10300"/>
              <a:gd name="connsiteX5" fmla="*/ 122011 w 122011"/>
              <a:gd name="connsiteY5" fmla="*/ 5150 h 10300"/>
              <a:gd name="connsiteX6" fmla="*/ 116861 w 122011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" h="10300">
                <a:moveTo>
                  <a:pt x="116861" y="0"/>
                </a:move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116861" y="10301"/>
                </a:lnTo>
                <a:cubicBezTo>
                  <a:pt x="119694" y="10301"/>
                  <a:pt x="122011" y="7983"/>
                  <a:pt x="122011" y="5150"/>
                </a:cubicBezTo>
                <a:cubicBezTo>
                  <a:pt x="122011" y="2318"/>
                  <a:pt x="119694" y="0"/>
                  <a:pt x="116861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1" name="Forma libre: forma 200">
            <a:extLst>
              <a:ext uri="{FF2B5EF4-FFF2-40B4-BE49-F238E27FC236}">
                <a16:creationId xmlns:a16="http://schemas.microsoft.com/office/drawing/2014/main" id="{05F4A2A4-124C-424A-AE1D-945FEFC935C0}"/>
              </a:ext>
            </a:extLst>
          </p:cNvPr>
          <p:cNvSpPr/>
          <p:nvPr/>
        </p:nvSpPr>
        <p:spPr>
          <a:xfrm>
            <a:off x="6669141" y="2992613"/>
            <a:ext cx="76173" cy="10300"/>
          </a:xfrm>
          <a:custGeom>
            <a:avLst/>
            <a:gdLst>
              <a:gd name="connsiteX0" fmla="*/ 71023 w 76173"/>
              <a:gd name="connsiteY0" fmla="*/ 0 h 10300"/>
              <a:gd name="connsiteX1" fmla="*/ 5150 w 76173"/>
              <a:gd name="connsiteY1" fmla="*/ 0 h 10300"/>
              <a:gd name="connsiteX2" fmla="*/ 0 w 76173"/>
              <a:gd name="connsiteY2" fmla="*/ 5150 h 10300"/>
              <a:gd name="connsiteX3" fmla="*/ 5150 w 76173"/>
              <a:gd name="connsiteY3" fmla="*/ 10301 h 10300"/>
              <a:gd name="connsiteX4" fmla="*/ 71023 w 76173"/>
              <a:gd name="connsiteY4" fmla="*/ 10301 h 10300"/>
              <a:gd name="connsiteX5" fmla="*/ 76174 w 76173"/>
              <a:gd name="connsiteY5" fmla="*/ 5150 h 10300"/>
              <a:gd name="connsiteX6" fmla="*/ 71023 w 76173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73" h="10300">
                <a:moveTo>
                  <a:pt x="71023" y="0"/>
                </a:move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71023" y="10301"/>
                </a:lnTo>
                <a:cubicBezTo>
                  <a:pt x="73856" y="10301"/>
                  <a:pt x="76174" y="7983"/>
                  <a:pt x="76174" y="5150"/>
                </a:cubicBezTo>
                <a:cubicBezTo>
                  <a:pt x="76174" y="2318"/>
                  <a:pt x="73856" y="0"/>
                  <a:pt x="71023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2" name="Forma libre: forma 201">
            <a:extLst>
              <a:ext uri="{FF2B5EF4-FFF2-40B4-BE49-F238E27FC236}">
                <a16:creationId xmlns:a16="http://schemas.microsoft.com/office/drawing/2014/main" id="{82294F50-047D-4D35-B2AC-3CDE44F464EC}"/>
              </a:ext>
            </a:extLst>
          </p:cNvPr>
          <p:cNvSpPr/>
          <p:nvPr/>
        </p:nvSpPr>
        <p:spPr>
          <a:xfrm>
            <a:off x="6669141" y="3214387"/>
            <a:ext cx="76173" cy="10300"/>
          </a:xfrm>
          <a:custGeom>
            <a:avLst/>
            <a:gdLst>
              <a:gd name="connsiteX0" fmla="*/ 5150 w 76173"/>
              <a:gd name="connsiteY0" fmla="*/ 10301 h 10300"/>
              <a:gd name="connsiteX1" fmla="*/ 71023 w 76173"/>
              <a:gd name="connsiteY1" fmla="*/ 10301 h 10300"/>
              <a:gd name="connsiteX2" fmla="*/ 76174 w 76173"/>
              <a:gd name="connsiteY2" fmla="*/ 5150 h 10300"/>
              <a:gd name="connsiteX3" fmla="*/ 71023 w 76173"/>
              <a:gd name="connsiteY3" fmla="*/ 0 h 10300"/>
              <a:gd name="connsiteX4" fmla="*/ 5150 w 76173"/>
              <a:gd name="connsiteY4" fmla="*/ 0 h 10300"/>
              <a:gd name="connsiteX5" fmla="*/ 0 w 76173"/>
              <a:gd name="connsiteY5" fmla="*/ 5150 h 10300"/>
              <a:gd name="connsiteX6" fmla="*/ 5150 w 76173"/>
              <a:gd name="connsiteY6" fmla="*/ 10301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73" h="10300">
                <a:moveTo>
                  <a:pt x="5150" y="10301"/>
                </a:moveTo>
                <a:lnTo>
                  <a:pt x="71023" y="10301"/>
                </a:lnTo>
                <a:cubicBezTo>
                  <a:pt x="73856" y="10301"/>
                  <a:pt x="76174" y="7983"/>
                  <a:pt x="76174" y="5150"/>
                </a:cubicBezTo>
                <a:cubicBezTo>
                  <a:pt x="76174" y="2318"/>
                  <a:pt x="73856" y="0"/>
                  <a:pt x="71023" y="0"/>
                </a:cubicBez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266" y="10301"/>
                  <a:pt x="5150" y="10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3" name="Forma libre: forma 202">
            <a:extLst>
              <a:ext uri="{FF2B5EF4-FFF2-40B4-BE49-F238E27FC236}">
                <a16:creationId xmlns:a16="http://schemas.microsoft.com/office/drawing/2014/main" id="{D2B33278-8DFB-47EE-9018-DC1ACA43B98A}"/>
              </a:ext>
            </a:extLst>
          </p:cNvPr>
          <p:cNvSpPr/>
          <p:nvPr/>
        </p:nvSpPr>
        <p:spPr>
          <a:xfrm>
            <a:off x="6564898" y="2889658"/>
            <a:ext cx="116307" cy="201223"/>
          </a:xfrm>
          <a:custGeom>
            <a:avLst/>
            <a:gdLst>
              <a:gd name="connsiteX0" fmla="*/ 100895 w 116307"/>
              <a:gd name="connsiteY0" fmla="*/ 194786 h 201223"/>
              <a:gd name="connsiteX1" fmla="*/ 108054 w 116307"/>
              <a:gd name="connsiteY1" fmla="*/ 200194 h 201223"/>
              <a:gd name="connsiteX2" fmla="*/ 111144 w 116307"/>
              <a:gd name="connsiteY2" fmla="*/ 201224 h 201223"/>
              <a:gd name="connsiteX3" fmla="*/ 115265 w 116307"/>
              <a:gd name="connsiteY3" fmla="*/ 199163 h 201223"/>
              <a:gd name="connsiteX4" fmla="*/ 114286 w 116307"/>
              <a:gd name="connsiteY4" fmla="*/ 191953 h 201223"/>
              <a:gd name="connsiteX5" fmla="*/ 107127 w 116307"/>
              <a:gd name="connsiteY5" fmla="*/ 186545 h 201223"/>
              <a:gd name="connsiteX6" fmla="*/ 10404 w 116307"/>
              <a:gd name="connsiteY6" fmla="*/ 6283 h 201223"/>
              <a:gd name="connsiteX7" fmla="*/ 5150 w 116307"/>
              <a:gd name="connsiteY7" fmla="*/ 0 h 201223"/>
              <a:gd name="connsiteX8" fmla="*/ 0 w 116307"/>
              <a:gd name="connsiteY8" fmla="*/ 5150 h 201223"/>
              <a:gd name="connsiteX9" fmla="*/ 52 w 116307"/>
              <a:gd name="connsiteY9" fmla="*/ 5923 h 201223"/>
              <a:gd name="connsiteX10" fmla="*/ 52 w 116307"/>
              <a:gd name="connsiteY10" fmla="*/ 6541 h 201223"/>
              <a:gd name="connsiteX11" fmla="*/ 100895 w 116307"/>
              <a:gd name="connsiteY11" fmla="*/ 194786 h 20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307" h="201223">
                <a:moveTo>
                  <a:pt x="100895" y="194786"/>
                </a:moveTo>
                <a:lnTo>
                  <a:pt x="108054" y="200194"/>
                </a:lnTo>
                <a:cubicBezTo>
                  <a:pt x="108981" y="200915"/>
                  <a:pt x="110063" y="201224"/>
                  <a:pt x="111144" y="201224"/>
                </a:cubicBezTo>
                <a:cubicBezTo>
                  <a:pt x="112689" y="201224"/>
                  <a:pt x="114234" y="200503"/>
                  <a:pt x="115265" y="199163"/>
                </a:cubicBezTo>
                <a:cubicBezTo>
                  <a:pt x="116964" y="196897"/>
                  <a:pt x="116552" y="193653"/>
                  <a:pt x="114286" y="191953"/>
                </a:cubicBezTo>
                <a:lnTo>
                  <a:pt x="107127" y="186545"/>
                </a:lnTo>
                <a:cubicBezTo>
                  <a:pt x="47641" y="141377"/>
                  <a:pt x="12412" y="75658"/>
                  <a:pt x="10404" y="6283"/>
                </a:cubicBezTo>
                <a:cubicBezTo>
                  <a:pt x="10249" y="618"/>
                  <a:pt x="6695" y="0"/>
                  <a:pt x="5150" y="0"/>
                </a:cubicBezTo>
                <a:cubicBezTo>
                  <a:pt x="2318" y="0"/>
                  <a:pt x="0" y="2318"/>
                  <a:pt x="0" y="5150"/>
                </a:cubicBezTo>
                <a:cubicBezTo>
                  <a:pt x="0" y="5408"/>
                  <a:pt x="0" y="5665"/>
                  <a:pt x="52" y="5923"/>
                </a:cubicBezTo>
                <a:lnTo>
                  <a:pt x="52" y="6541"/>
                </a:lnTo>
                <a:cubicBezTo>
                  <a:pt x="2215" y="79161"/>
                  <a:pt x="38937" y="147763"/>
                  <a:pt x="100895" y="194786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4" name="Forma libre: forma 203">
            <a:extLst>
              <a:ext uri="{FF2B5EF4-FFF2-40B4-BE49-F238E27FC236}">
                <a16:creationId xmlns:a16="http://schemas.microsoft.com/office/drawing/2014/main" id="{A5CECAA4-0A6A-4C52-BDC5-084F388C2E27}"/>
              </a:ext>
            </a:extLst>
          </p:cNvPr>
          <p:cNvSpPr/>
          <p:nvPr/>
        </p:nvSpPr>
        <p:spPr>
          <a:xfrm>
            <a:off x="6729695" y="3125273"/>
            <a:ext cx="116925" cy="201597"/>
          </a:xfrm>
          <a:custGeom>
            <a:avLst/>
            <a:gdLst>
              <a:gd name="connsiteX0" fmla="*/ 116823 w 116925"/>
              <a:gd name="connsiteY0" fmla="*/ 195108 h 201597"/>
              <a:gd name="connsiteX1" fmla="*/ 16031 w 116925"/>
              <a:gd name="connsiteY1" fmla="*/ 6915 h 201597"/>
              <a:gd name="connsiteX2" fmla="*/ 8254 w 116925"/>
              <a:gd name="connsiteY2" fmla="*/ 1043 h 201597"/>
              <a:gd name="connsiteX3" fmla="*/ 1043 w 116925"/>
              <a:gd name="connsiteY3" fmla="*/ 2022 h 201597"/>
              <a:gd name="connsiteX4" fmla="*/ 2022 w 116925"/>
              <a:gd name="connsiteY4" fmla="*/ 9232 h 201597"/>
              <a:gd name="connsiteX5" fmla="*/ 9799 w 116925"/>
              <a:gd name="connsiteY5" fmla="*/ 15104 h 201597"/>
              <a:gd name="connsiteX6" fmla="*/ 106522 w 116925"/>
              <a:gd name="connsiteY6" fmla="*/ 195366 h 201597"/>
              <a:gd name="connsiteX7" fmla="*/ 111776 w 116925"/>
              <a:gd name="connsiteY7" fmla="*/ 201597 h 201597"/>
              <a:gd name="connsiteX8" fmla="*/ 116926 w 116925"/>
              <a:gd name="connsiteY8" fmla="*/ 196447 h 201597"/>
              <a:gd name="connsiteX9" fmla="*/ 116875 w 116925"/>
              <a:gd name="connsiteY9" fmla="*/ 195675 h 201597"/>
              <a:gd name="connsiteX10" fmla="*/ 116823 w 116925"/>
              <a:gd name="connsiteY10" fmla="*/ 195108 h 20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925" h="201597">
                <a:moveTo>
                  <a:pt x="116823" y="195108"/>
                </a:moveTo>
                <a:cubicBezTo>
                  <a:pt x="114711" y="122591"/>
                  <a:pt x="77989" y="53989"/>
                  <a:pt x="16031" y="6915"/>
                </a:cubicBezTo>
                <a:lnTo>
                  <a:pt x="8254" y="1043"/>
                </a:lnTo>
                <a:cubicBezTo>
                  <a:pt x="5988" y="-656"/>
                  <a:pt x="2743" y="-244"/>
                  <a:pt x="1043" y="2022"/>
                </a:cubicBezTo>
                <a:cubicBezTo>
                  <a:pt x="-656" y="4288"/>
                  <a:pt x="-244" y="7533"/>
                  <a:pt x="2022" y="9232"/>
                </a:cubicBezTo>
                <a:lnTo>
                  <a:pt x="9799" y="15104"/>
                </a:lnTo>
                <a:cubicBezTo>
                  <a:pt x="69285" y="60272"/>
                  <a:pt x="104514" y="125991"/>
                  <a:pt x="106522" y="195366"/>
                </a:cubicBezTo>
                <a:cubicBezTo>
                  <a:pt x="106677" y="200979"/>
                  <a:pt x="110231" y="201597"/>
                  <a:pt x="111776" y="201597"/>
                </a:cubicBezTo>
                <a:cubicBezTo>
                  <a:pt x="114608" y="201597"/>
                  <a:pt x="116926" y="199280"/>
                  <a:pt x="116926" y="196447"/>
                </a:cubicBezTo>
                <a:cubicBezTo>
                  <a:pt x="116926" y="196190"/>
                  <a:pt x="116926" y="195932"/>
                  <a:pt x="116875" y="195675"/>
                </a:cubicBezTo>
                <a:lnTo>
                  <a:pt x="116823" y="195108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5" name="Forma libre: forma 204">
            <a:extLst>
              <a:ext uri="{FF2B5EF4-FFF2-40B4-BE49-F238E27FC236}">
                <a16:creationId xmlns:a16="http://schemas.microsoft.com/office/drawing/2014/main" id="{8548416D-831A-4206-8B3C-012907243395}"/>
              </a:ext>
            </a:extLst>
          </p:cNvPr>
          <p:cNvSpPr/>
          <p:nvPr/>
        </p:nvSpPr>
        <p:spPr>
          <a:xfrm>
            <a:off x="6566392" y="2889761"/>
            <a:ext cx="281671" cy="437160"/>
          </a:xfrm>
          <a:custGeom>
            <a:avLst/>
            <a:gdLst>
              <a:gd name="connsiteX0" fmla="*/ 276522 w 281671"/>
              <a:gd name="connsiteY0" fmla="*/ 0 h 437160"/>
              <a:gd name="connsiteX1" fmla="*/ 271268 w 281671"/>
              <a:gd name="connsiteY1" fmla="*/ 6232 h 437160"/>
              <a:gd name="connsiteX2" fmla="*/ 174545 w 281671"/>
              <a:gd name="connsiteY2" fmla="*/ 186494 h 437160"/>
              <a:gd name="connsiteX3" fmla="*/ 100843 w 281671"/>
              <a:gd name="connsiteY3" fmla="*/ 242478 h 437160"/>
              <a:gd name="connsiteX4" fmla="*/ 51 w 281671"/>
              <a:gd name="connsiteY4" fmla="*/ 430619 h 437160"/>
              <a:gd name="connsiteX5" fmla="*/ 51 w 281671"/>
              <a:gd name="connsiteY5" fmla="*/ 431238 h 437160"/>
              <a:gd name="connsiteX6" fmla="*/ 0 w 281671"/>
              <a:gd name="connsiteY6" fmla="*/ 432010 h 437160"/>
              <a:gd name="connsiteX7" fmla="*/ 5150 w 281671"/>
              <a:gd name="connsiteY7" fmla="*/ 437160 h 437160"/>
              <a:gd name="connsiteX8" fmla="*/ 10404 w 281671"/>
              <a:gd name="connsiteY8" fmla="*/ 430928 h 437160"/>
              <a:gd name="connsiteX9" fmla="*/ 107127 w 281671"/>
              <a:gd name="connsiteY9" fmla="*/ 250667 h 437160"/>
              <a:gd name="connsiteX10" fmla="*/ 180828 w 281671"/>
              <a:gd name="connsiteY10" fmla="*/ 194683 h 437160"/>
              <a:gd name="connsiteX11" fmla="*/ 281620 w 281671"/>
              <a:gd name="connsiteY11" fmla="*/ 6489 h 437160"/>
              <a:gd name="connsiteX12" fmla="*/ 281620 w 281671"/>
              <a:gd name="connsiteY12" fmla="*/ 5923 h 437160"/>
              <a:gd name="connsiteX13" fmla="*/ 281672 w 281671"/>
              <a:gd name="connsiteY13" fmla="*/ 5150 h 437160"/>
              <a:gd name="connsiteX14" fmla="*/ 276522 w 281671"/>
              <a:gd name="connsiteY14" fmla="*/ 0 h 4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671" h="437160">
                <a:moveTo>
                  <a:pt x="276522" y="0"/>
                </a:moveTo>
                <a:cubicBezTo>
                  <a:pt x="274976" y="0"/>
                  <a:pt x="271423" y="618"/>
                  <a:pt x="271268" y="6232"/>
                </a:cubicBezTo>
                <a:cubicBezTo>
                  <a:pt x="269260" y="75658"/>
                  <a:pt x="234031" y="141325"/>
                  <a:pt x="174545" y="186494"/>
                </a:cubicBezTo>
                <a:lnTo>
                  <a:pt x="100843" y="242478"/>
                </a:lnTo>
                <a:cubicBezTo>
                  <a:pt x="38885" y="289552"/>
                  <a:pt x="2163" y="358103"/>
                  <a:pt x="51" y="430619"/>
                </a:cubicBezTo>
                <a:lnTo>
                  <a:pt x="51" y="431238"/>
                </a:lnTo>
                <a:cubicBezTo>
                  <a:pt x="0" y="431495"/>
                  <a:pt x="0" y="431753"/>
                  <a:pt x="0" y="432010"/>
                </a:cubicBezTo>
                <a:cubicBezTo>
                  <a:pt x="0" y="434843"/>
                  <a:pt x="2318" y="437160"/>
                  <a:pt x="5150" y="437160"/>
                </a:cubicBezTo>
                <a:cubicBezTo>
                  <a:pt x="6644" y="437160"/>
                  <a:pt x="10198" y="436542"/>
                  <a:pt x="10404" y="430928"/>
                </a:cubicBezTo>
                <a:cubicBezTo>
                  <a:pt x="12412" y="361553"/>
                  <a:pt x="47641" y="295835"/>
                  <a:pt x="107127" y="250667"/>
                </a:cubicBezTo>
                <a:lnTo>
                  <a:pt x="180828" y="194683"/>
                </a:lnTo>
                <a:cubicBezTo>
                  <a:pt x="242787" y="147609"/>
                  <a:pt x="279509" y="79058"/>
                  <a:pt x="281620" y="6489"/>
                </a:cubicBezTo>
                <a:lnTo>
                  <a:pt x="281620" y="5923"/>
                </a:lnTo>
                <a:cubicBezTo>
                  <a:pt x="281672" y="5665"/>
                  <a:pt x="281672" y="5408"/>
                  <a:pt x="281672" y="5150"/>
                </a:cubicBezTo>
                <a:cubicBezTo>
                  <a:pt x="281672" y="2318"/>
                  <a:pt x="279354" y="0"/>
                  <a:pt x="276522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6" name="Forma libre: forma 205">
            <a:extLst>
              <a:ext uri="{FF2B5EF4-FFF2-40B4-BE49-F238E27FC236}">
                <a16:creationId xmlns:a16="http://schemas.microsoft.com/office/drawing/2014/main" id="{2915AEEB-678D-4E79-B37C-3CB55B2B0F8A}"/>
              </a:ext>
            </a:extLst>
          </p:cNvPr>
          <p:cNvSpPr/>
          <p:nvPr/>
        </p:nvSpPr>
        <p:spPr>
          <a:xfrm>
            <a:off x="4716288" y="3750743"/>
            <a:ext cx="60979" cy="60979"/>
          </a:xfrm>
          <a:custGeom>
            <a:avLst/>
            <a:gdLst>
              <a:gd name="connsiteX0" fmla="*/ 6695 w 60979"/>
              <a:gd name="connsiteY0" fmla="*/ 40688 h 60979"/>
              <a:gd name="connsiteX1" fmla="*/ 10713 w 60979"/>
              <a:gd name="connsiteY1" fmla="*/ 34610 h 60979"/>
              <a:gd name="connsiteX2" fmla="*/ 10301 w 60979"/>
              <a:gd name="connsiteY2" fmla="*/ 30490 h 60979"/>
              <a:gd name="connsiteX3" fmla="*/ 30490 w 60979"/>
              <a:gd name="connsiteY3" fmla="*/ 10301 h 60979"/>
              <a:gd name="connsiteX4" fmla="*/ 50679 w 60979"/>
              <a:gd name="connsiteY4" fmla="*/ 30490 h 60979"/>
              <a:gd name="connsiteX5" fmla="*/ 30490 w 60979"/>
              <a:gd name="connsiteY5" fmla="*/ 50679 h 60979"/>
              <a:gd name="connsiteX6" fmla="*/ 23228 w 60979"/>
              <a:gd name="connsiteY6" fmla="*/ 49340 h 60979"/>
              <a:gd name="connsiteX7" fmla="*/ 16584 w 60979"/>
              <a:gd name="connsiteY7" fmla="*/ 52276 h 60979"/>
              <a:gd name="connsiteX8" fmla="*/ 19520 w 60979"/>
              <a:gd name="connsiteY8" fmla="*/ 58920 h 60979"/>
              <a:gd name="connsiteX9" fmla="*/ 30490 w 60979"/>
              <a:gd name="connsiteY9" fmla="*/ 60980 h 60979"/>
              <a:gd name="connsiteX10" fmla="*/ 60980 w 60979"/>
              <a:gd name="connsiteY10" fmla="*/ 30490 h 60979"/>
              <a:gd name="connsiteX11" fmla="*/ 30490 w 60979"/>
              <a:gd name="connsiteY11" fmla="*/ 0 h 60979"/>
              <a:gd name="connsiteX12" fmla="*/ 0 w 60979"/>
              <a:gd name="connsiteY12" fmla="*/ 30490 h 60979"/>
              <a:gd name="connsiteX13" fmla="*/ 618 w 60979"/>
              <a:gd name="connsiteY13" fmla="*/ 36670 h 60979"/>
              <a:gd name="connsiteX14" fmla="*/ 6695 w 60979"/>
              <a:gd name="connsiteY14" fmla="*/ 40688 h 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979" h="60979">
                <a:moveTo>
                  <a:pt x="6695" y="40688"/>
                </a:moveTo>
                <a:cubicBezTo>
                  <a:pt x="9477" y="40121"/>
                  <a:pt x="11279" y="37391"/>
                  <a:pt x="10713" y="34610"/>
                </a:cubicBezTo>
                <a:cubicBezTo>
                  <a:pt x="10455" y="33271"/>
                  <a:pt x="10301" y="31880"/>
                  <a:pt x="10301" y="30490"/>
                </a:cubicBezTo>
                <a:cubicBezTo>
                  <a:pt x="10301" y="19365"/>
                  <a:pt x="19365" y="10301"/>
                  <a:pt x="30490" y="10301"/>
                </a:cubicBezTo>
                <a:cubicBezTo>
                  <a:pt x="41615" y="10301"/>
                  <a:pt x="50679" y="19365"/>
                  <a:pt x="50679" y="30490"/>
                </a:cubicBezTo>
                <a:cubicBezTo>
                  <a:pt x="50679" y="41615"/>
                  <a:pt x="41615" y="50679"/>
                  <a:pt x="30490" y="50679"/>
                </a:cubicBezTo>
                <a:cubicBezTo>
                  <a:pt x="27966" y="50679"/>
                  <a:pt x="25546" y="50216"/>
                  <a:pt x="23228" y="49340"/>
                </a:cubicBezTo>
                <a:cubicBezTo>
                  <a:pt x="20601" y="48310"/>
                  <a:pt x="17614" y="49649"/>
                  <a:pt x="16584" y="52276"/>
                </a:cubicBezTo>
                <a:cubicBezTo>
                  <a:pt x="15554" y="54954"/>
                  <a:pt x="16893" y="57890"/>
                  <a:pt x="19520" y="58920"/>
                </a:cubicBezTo>
                <a:cubicBezTo>
                  <a:pt x="23022" y="60259"/>
                  <a:pt x="26730" y="60980"/>
                  <a:pt x="30490" y="60980"/>
                </a:cubicBezTo>
                <a:cubicBezTo>
                  <a:pt x="47332" y="60980"/>
                  <a:pt x="60980" y="47280"/>
                  <a:pt x="60980" y="30490"/>
                </a:cubicBezTo>
                <a:cubicBezTo>
                  <a:pt x="60980" y="13700"/>
                  <a:pt x="47280" y="0"/>
                  <a:pt x="30490" y="0"/>
                </a:cubicBezTo>
                <a:cubicBezTo>
                  <a:pt x="13700" y="0"/>
                  <a:pt x="0" y="13700"/>
                  <a:pt x="0" y="30490"/>
                </a:cubicBezTo>
                <a:cubicBezTo>
                  <a:pt x="0" y="32550"/>
                  <a:pt x="206" y="34662"/>
                  <a:pt x="618" y="36670"/>
                </a:cubicBezTo>
                <a:cubicBezTo>
                  <a:pt x="1185" y="39451"/>
                  <a:pt x="3914" y="41254"/>
                  <a:pt x="6695" y="40688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7" name="Forma libre: forma 206">
            <a:extLst>
              <a:ext uri="{FF2B5EF4-FFF2-40B4-BE49-F238E27FC236}">
                <a16:creationId xmlns:a16="http://schemas.microsoft.com/office/drawing/2014/main" id="{13D02D03-A5AF-47AC-911D-2D601A3347D1}"/>
              </a:ext>
            </a:extLst>
          </p:cNvPr>
          <p:cNvSpPr/>
          <p:nvPr/>
        </p:nvSpPr>
        <p:spPr>
          <a:xfrm>
            <a:off x="4921272" y="3750794"/>
            <a:ext cx="60979" cy="60979"/>
          </a:xfrm>
          <a:custGeom>
            <a:avLst/>
            <a:gdLst>
              <a:gd name="connsiteX0" fmla="*/ 30490 w 60979"/>
              <a:gd name="connsiteY0" fmla="*/ 60980 h 60979"/>
              <a:gd name="connsiteX1" fmla="*/ 60980 w 60979"/>
              <a:gd name="connsiteY1" fmla="*/ 30490 h 60979"/>
              <a:gd name="connsiteX2" fmla="*/ 30490 w 60979"/>
              <a:gd name="connsiteY2" fmla="*/ 0 h 60979"/>
              <a:gd name="connsiteX3" fmla="*/ 0 w 60979"/>
              <a:gd name="connsiteY3" fmla="*/ 30490 h 60979"/>
              <a:gd name="connsiteX4" fmla="*/ 30490 w 60979"/>
              <a:gd name="connsiteY4" fmla="*/ 60980 h 60979"/>
              <a:gd name="connsiteX5" fmla="*/ 30490 w 60979"/>
              <a:gd name="connsiteY5" fmla="*/ 10249 h 60979"/>
              <a:gd name="connsiteX6" fmla="*/ 50679 w 60979"/>
              <a:gd name="connsiteY6" fmla="*/ 30438 h 60979"/>
              <a:gd name="connsiteX7" fmla="*/ 30490 w 60979"/>
              <a:gd name="connsiteY7" fmla="*/ 50628 h 60979"/>
              <a:gd name="connsiteX8" fmla="*/ 10301 w 60979"/>
              <a:gd name="connsiteY8" fmla="*/ 30438 h 60979"/>
              <a:gd name="connsiteX9" fmla="*/ 30490 w 60979"/>
              <a:gd name="connsiteY9" fmla="*/ 10249 h 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9" h="60979">
                <a:moveTo>
                  <a:pt x="30490" y="60980"/>
                </a:moveTo>
                <a:cubicBezTo>
                  <a:pt x="47332" y="60980"/>
                  <a:pt x="60980" y="47280"/>
                  <a:pt x="60980" y="30490"/>
                </a:cubicBezTo>
                <a:cubicBezTo>
                  <a:pt x="60980" y="13700"/>
                  <a:pt x="47280" y="0"/>
                  <a:pt x="30490" y="0"/>
                </a:cubicBezTo>
                <a:cubicBezTo>
                  <a:pt x="13700" y="0"/>
                  <a:pt x="0" y="13700"/>
                  <a:pt x="0" y="30490"/>
                </a:cubicBezTo>
                <a:cubicBezTo>
                  <a:pt x="0" y="47280"/>
                  <a:pt x="13648" y="60980"/>
                  <a:pt x="30490" y="60980"/>
                </a:cubicBezTo>
                <a:close/>
                <a:moveTo>
                  <a:pt x="30490" y="10249"/>
                </a:moveTo>
                <a:cubicBezTo>
                  <a:pt x="41615" y="10249"/>
                  <a:pt x="50679" y="19314"/>
                  <a:pt x="50679" y="30438"/>
                </a:cubicBezTo>
                <a:cubicBezTo>
                  <a:pt x="50679" y="41563"/>
                  <a:pt x="41615" y="50628"/>
                  <a:pt x="30490" y="50628"/>
                </a:cubicBezTo>
                <a:cubicBezTo>
                  <a:pt x="19365" y="50628"/>
                  <a:pt x="10301" y="41563"/>
                  <a:pt x="10301" y="30438"/>
                </a:cubicBezTo>
                <a:cubicBezTo>
                  <a:pt x="10301" y="19314"/>
                  <a:pt x="19365" y="10249"/>
                  <a:pt x="30490" y="10249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8" name="Forma libre: forma 207">
            <a:extLst>
              <a:ext uri="{FF2B5EF4-FFF2-40B4-BE49-F238E27FC236}">
                <a16:creationId xmlns:a16="http://schemas.microsoft.com/office/drawing/2014/main" id="{3C7455AF-7A8D-4521-8F9E-7DFB99C911CC}"/>
              </a:ext>
            </a:extLst>
          </p:cNvPr>
          <p:cNvSpPr/>
          <p:nvPr/>
        </p:nvSpPr>
        <p:spPr>
          <a:xfrm>
            <a:off x="4659738" y="3632903"/>
            <a:ext cx="378755" cy="281568"/>
          </a:xfrm>
          <a:custGeom>
            <a:avLst/>
            <a:gdLst>
              <a:gd name="connsiteX0" fmla="*/ 16481 w 378755"/>
              <a:gd name="connsiteY0" fmla="*/ 201842 h 281568"/>
              <a:gd name="connsiteX1" fmla="*/ 23898 w 378755"/>
              <a:gd name="connsiteY1" fmla="*/ 201842 h 281568"/>
              <a:gd name="connsiteX2" fmla="*/ 23898 w 378755"/>
              <a:gd name="connsiteY2" fmla="*/ 265139 h 281568"/>
              <a:gd name="connsiteX3" fmla="*/ 40327 w 378755"/>
              <a:gd name="connsiteY3" fmla="*/ 281569 h 281568"/>
              <a:gd name="connsiteX4" fmla="*/ 67572 w 378755"/>
              <a:gd name="connsiteY4" fmla="*/ 281569 h 281568"/>
              <a:gd name="connsiteX5" fmla="*/ 84002 w 378755"/>
              <a:gd name="connsiteY5" fmla="*/ 265139 h 281568"/>
              <a:gd name="connsiteX6" fmla="*/ 84002 w 378755"/>
              <a:gd name="connsiteY6" fmla="*/ 216726 h 281568"/>
              <a:gd name="connsiteX7" fmla="*/ 78852 w 378755"/>
              <a:gd name="connsiteY7" fmla="*/ 211576 h 281568"/>
              <a:gd name="connsiteX8" fmla="*/ 73701 w 378755"/>
              <a:gd name="connsiteY8" fmla="*/ 216726 h 281568"/>
              <a:gd name="connsiteX9" fmla="*/ 73701 w 378755"/>
              <a:gd name="connsiteY9" fmla="*/ 265139 h 281568"/>
              <a:gd name="connsiteX10" fmla="*/ 67572 w 378755"/>
              <a:gd name="connsiteY10" fmla="*/ 271268 h 281568"/>
              <a:gd name="connsiteX11" fmla="*/ 40327 w 378755"/>
              <a:gd name="connsiteY11" fmla="*/ 271268 h 281568"/>
              <a:gd name="connsiteX12" fmla="*/ 34198 w 378755"/>
              <a:gd name="connsiteY12" fmla="*/ 265139 h 281568"/>
              <a:gd name="connsiteX13" fmla="*/ 34198 w 378755"/>
              <a:gd name="connsiteY13" fmla="*/ 201842 h 281568"/>
              <a:gd name="connsiteX14" fmla="*/ 296505 w 378755"/>
              <a:gd name="connsiteY14" fmla="*/ 201842 h 281568"/>
              <a:gd name="connsiteX15" fmla="*/ 296505 w 378755"/>
              <a:gd name="connsiteY15" fmla="*/ 265139 h 281568"/>
              <a:gd name="connsiteX16" fmla="*/ 312934 w 378755"/>
              <a:gd name="connsiteY16" fmla="*/ 281569 h 281568"/>
              <a:gd name="connsiteX17" fmla="*/ 340180 w 378755"/>
              <a:gd name="connsiteY17" fmla="*/ 281569 h 281568"/>
              <a:gd name="connsiteX18" fmla="*/ 356609 w 378755"/>
              <a:gd name="connsiteY18" fmla="*/ 265139 h 281568"/>
              <a:gd name="connsiteX19" fmla="*/ 356609 w 378755"/>
              <a:gd name="connsiteY19" fmla="*/ 201842 h 281568"/>
              <a:gd name="connsiteX20" fmla="*/ 362275 w 378755"/>
              <a:gd name="connsiteY20" fmla="*/ 201842 h 281568"/>
              <a:gd name="connsiteX21" fmla="*/ 378756 w 378755"/>
              <a:gd name="connsiteY21" fmla="*/ 185360 h 281568"/>
              <a:gd name="connsiteX22" fmla="*/ 378756 w 378755"/>
              <a:gd name="connsiteY22" fmla="*/ 111350 h 281568"/>
              <a:gd name="connsiteX23" fmla="*/ 362275 w 378755"/>
              <a:gd name="connsiteY23" fmla="*/ 94869 h 281568"/>
              <a:gd name="connsiteX24" fmla="*/ 343939 w 378755"/>
              <a:gd name="connsiteY24" fmla="*/ 94869 h 281568"/>
              <a:gd name="connsiteX25" fmla="*/ 311853 w 378755"/>
              <a:gd name="connsiteY25" fmla="*/ 10455 h 281568"/>
              <a:gd name="connsiteX26" fmla="*/ 296659 w 378755"/>
              <a:gd name="connsiteY26" fmla="*/ 0 h 281568"/>
              <a:gd name="connsiteX27" fmla="*/ 82096 w 378755"/>
              <a:gd name="connsiteY27" fmla="*/ 0 h 281568"/>
              <a:gd name="connsiteX28" fmla="*/ 66903 w 378755"/>
              <a:gd name="connsiteY28" fmla="*/ 10455 h 281568"/>
              <a:gd name="connsiteX29" fmla="*/ 41718 w 378755"/>
              <a:gd name="connsiteY29" fmla="*/ 76792 h 281568"/>
              <a:gd name="connsiteX30" fmla="*/ 44705 w 378755"/>
              <a:gd name="connsiteY30" fmla="*/ 83435 h 281568"/>
              <a:gd name="connsiteX31" fmla="*/ 51349 w 378755"/>
              <a:gd name="connsiteY31" fmla="*/ 80448 h 281568"/>
              <a:gd name="connsiteX32" fmla="*/ 76534 w 378755"/>
              <a:gd name="connsiteY32" fmla="*/ 14112 h 281568"/>
              <a:gd name="connsiteX33" fmla="*/ 82096 w 378755"/>
              <a:gd name="connsiteY33" fmla="*/ 10301 h 281568"/>
              <a:gd name="connsiteX34" fmla="*/ 296659 w 378755"/>
              <a:gd name="connsiteY34" fmla="*/ 10301 h 281568"/>
              <a:gd name="connsiteX35" fmla="*/ 302222 w 378755"/>
              <a:gd name="connsiteY35" fmla="*/ 14112 h 281568"/>
              <a:gd name="connsiteX36" fmla="*/ 332918 w 378755"/>
              <a:gd name="connsiteY36" fmla="*/ 94869 h 281568"/>
              <a:gd name="connsiteX37" fmla="*/ 303509 w 378755"/>
              <a:gd name="connsiteY37" fmla="*/ 94869 h 281568"/>
              <a:gd name="connsiteX38" fmla="*/ 303870 w 378755"/>
              <a:gd name="connsiteY38" fmla="*/ 92963 h 281568"/>
              <a:gd name="connsiteX39" fmla="*/ 258341 w 378755"/>
              <a:gd name="connsiteY39" fmla="*/ 47435 h 281568"/>
              <a:gd name="connsiteX40" fmla="*/ 212812 w 378755"/>
              <a:gd name="connsiteY40" fmla="*/ 92963 h 281568"/>
              <a:gd name="connsiteX41" fmla="*/ 213172 w 378755"/>
              <a:gd name="connsiteY41" fmla="*/ 94869 h 281568"/>
              <a:gd name="connsiteX42" fmla="*/ 16481 w 378755"/>
              <a:gd name="connsiteY42" fmla="*/ 94869 h 281568"/>
              <a:gd name="connsiteX43" fmla="*/ 0 w 378755"/>
              <a:gd name="connsiteY43" fmla="*/ 111350 h 281568"/>
              <a:gd name="connsiteX44" fmla="*/ 0 w 378755"/>
              <a:gd name="connsiteY44" fmla="*/ 185360 h 281568"/>
              <a:gd name="connsiteX45" fmla="*/ 16481 w 378755"/>
              <a:gd name="connsiteY45" fmla="*/ 201842 h 281568"/>
              <a:gd name="connsiteX46" fmla="*/ 346257 w 378755"/>
              <a:gd name="connsiteY46" fmla="*/ 265139 h 281568"/>
              <a:gd name="connsiteX47" fmla="*/ 340128 w 378755"/>
              <a:gd name="connsiteY47" fmla="*/ 271268 h 281568"/>
              <a:gd name="connsiteX48" fmla="*/ 312883 w 378755"/>
              <a:gd name="connsiteY48" fmla="*/ 271268 h 281568"/>
              <a:gd name="connsiteX49" fmla="*/ 306754 w 378755"/>
              <a:gd name="connsiteY49" fmla="*/ 265139 h 281568"/>
              <a:gd name="connsiteX50" fmla="*/ 306754 w 378755"/>
              <a:gd name="connsiteY50" fmla="*/ 201842 h 281568"/>
              <a:gd name="connsiteX51" fmla="*/ 346257 w 378755"/>
              <a:gd name="connsiteY51" fmla="*/ 201842 h 281568"/>
              <a:gd name="connsiteX52" fmla="*/ 346257 w 378755"/>
              <a:gd name="connsiteY52" fmla="*/ 265139 h 281568"/>
              <a:gd name="connsiteX53" fmla="*/ 223061 w 378755"/>
              <a:gd name="connsiteY53" fmla="*/ 92963 h 281568"/>
              <a:gd name="connsiteX54" fmla="*/ 258289 w 378755"/>
              <a:gd name="connsiteY54" fmla="*/ 57735 h 281568"/>
              <a:gd name="connsiteX55" fmla="*/ 293518 w 378755"/>
              <a:gd name="connsiteY55" fmla="*/ 92963 h 281568"/>
              <a:gd name="connsiteX56" fmla="*/ 293878 w 378755"/>
              <a:gd name="connsiteY56" fmla="*/ 94869 h 281568"/>
              <a:gd name="connsiteX57" fmla="*/ 222701 w 378755"/>
              <a:gd name="connsiteY57" fmla="*/ 94869 h 281568"/>
              <a:gd name="connsiteX58" fmla="*/ 223061 w 378755"/>
              <a:gd name="connsiteY58" fmla="*/ 92963 h 281568"/>
              <a:gd name="connsiteX59" fmla="*/ 10301 w 378755"/>
              <a:gd name="connsiteY59" fmla="*/ 111350 h 281568"/>
              <a:gd name="connsiteX60" fmla="*/ 16481 w 378755"/>
              <a:gd name="connsiteY60" fmla="*/ 105170 h 281568"/>
              <a:gd name="connsiteX61" fmla="*/ 362275 w 378755"/>
              <a:gd name="connsiteY61" fmla="*/ 105170 h 281568"/>
              <a:gd name="connsiteX62" fmla="*/ 368455 w 378755"/>
              <a:gd name="connsiteY62" fmla="*/ 111350 h 281568"/>
              <a:gd name="connsiteX63" fmla="*/ 368455 w 378755"/>
              <a:gd name="connsiteY63" fmla="*/ 185360 h 281568"/>
              <a:gd name="connsiteX64" fmla="*/ 362275 w 378755"/>
              <a:gd name="connsiteY64" fmla="*/ 191541 h 281568"/>
              <a:gd name="connsiteX65" fmla="*/ 16481 w 378755"/>
              <a:gd name="connsiteY65" fmla="*/ 191541 h 281568"/>
              <a:gd name="connsiteX66" fmla="*/ 10301 w 378755"/>
              <a:gd name="connsiteY66" fmla="*/ 185360 h 281568"/>
              <a:gd name="connsiteX67" fmla="*/ 10301 w 378755"/>
              <a:gd name="connsiteY67" fmla="*/ 111350 h 28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78755" h="281568">
                <a:moveTo>
                  <a:pt x="16481" y="201842"/>
                </a:moveTo>
                <a:lnTo>
                  <a:pt x="23898" y="201842"/>
                </a:lnTo>
                <a:lnTo>
                  <a:pt x="23898" y="265139"/>
                </a:lnTo>
                <a:cubicBezTo>
                  <a:pt x="23898" y="274204"/>
                  <a:pt x="31263" y="281569"/>
                  <a:pt x="40327" y="281569"/>
                </a:cubicBezTo>
                <a:lnTo>
                  <a:pt x="67572" y="281569"/>
                </a:lnTo>
                <a:cubicBezTo>
                  <a:pt x="76637" y="281569"/>
                  <a:pt x="84002" y="274204"/>
                  <a:pt x="84002" y="265139"/>
                </a:cubicBezTo>
                <a:lnTo>
                  <a:pt x="84002" y="216726"/>
                </a:lnTo>
                <a:cubicBezTo>
                  <a:pt x="84002" y="213893"/>
                  <a:pt x="81684" y="211576"/>
                  <a:pt x="78852" y="211576"/>
                </a:cubicBezTo>
                <a:cubicBezTo>
                  <a:pt x="76019" y="211576"/>
                  <a:pt x="73701" y="213893"/>
                  <a:pt x="73701" y="216726"/>
                </a:cubicBezTo>
                <a:lnTo>
                  <a:pt x="73701" y="265139"/>
                </a:lnTo>
                <a:cubicBezTo>
                  <a:pt x="73701" y="268538"/>
                  <a:pt x="70972" y="271268"/>
                  <a:pt x="67572" y="271268"/>
                </a:cubicBezTo>
                <a:lnTo>
                  <a:pt x="40327" y="271268"/>
                </a:lnTo>
                <a:cubicBezTo>
                  <a:pt x="36928" y="271268"/>
                  <a:pt x="34198" y="268538"/>
                  <a:pt x="34198" y="265139"/>
                </a:cubicBezTo>
                <a:lnTo>
                  <a:pt x="34198" y="201842"/>
                </a:lnTo>
                <a:lnTo>
                  <a:pt x="296505" y="201842"/>
                </a:lnTo>
                <a:lnTo>
                  <a:pt x="296505" y="265139"/>
                </a:lnTo>
                <a:cubicBezTo>
                  <a:pt x="296505" y="274204"/>
                  <a:pt x="303870" y="281569"/>
                  <a:pt x="312934" y="281569"/>
                </a:cubicBezTo>
                <a:lnTo>
                  <a:pt x="340180" y="281569"/>
                </a:lnTo>
                <a:cubicBezTo>
                  <a:pt x="349244" y="281569"/>
                  <a:pt x="356609" y="274204"/>
                  <a:pt x="356609" y="265139"/>
                </a:cubicBezTo>
                <a:lnTo>
                  <a:pt x="356609" y="201842"/>
                </a:lnTo>
                <a:lnTo>
                  <a:pt x="362275" y="201842"/>
                </a:lnTo>
                <a:cubicBezTo>
                  <a:pt x="371391" y="201842"/>
                  <a:pt x="378756" y="194425"/>
                  <a:pt x="378756" y="185360"/>
                </a:cubicBezTo>
                <a:lnTo>
                  <a:pt x="378756" y="111350"/>
                </a:lnTo>
                <a:cubicBezTo>
                  <a:pt x="378756" y="102234"/>
                  <a:pt x="371339" y="94869"/>
                  <a:pt x="362275" y="94869"/>
                </a:cubicBezTo>
                <a:lnTo>
                  <a:pt x="343939" y="94869"/>
                </a:lnTo>
                <a:lnTo>
                  <a:pt x="311853" y="10455"/>
                </a:lnTo>
                <a:cubicBezTo>
                  <a:pt x="309484" y="4172"/>
                  <a:pt x="303355" y="0"/>
                  <a:pt x="296659" y="0"/>
                </a:cubicBezTo>
                <a:lnTo>
                  <a:pt x="82096" y="0"/>
                </a:lnTo>
                <a:cubicBezTo>
                  <a:pt x="75401" y="0"/>
                  <a:pt x="69324" y="4223"/>
                  <a:pt x="66903" y="10455"/>
                </a:cubicBezTo>
                <a:lnTo>
                  <a:pt x="41718" y="76792"/>
                </a:lnTo>
                <a:cubicBezTo>
                  <a:pt x="40688" y="79470"/>
                  <a:pt x="42027" y="82405"/>
                  <a:pt x="44705" y="83435"/>
                </a:cubicBezTo>
                <a:cubicBezTo>
                  <a:pt x="47383" y="84465"/>
                  <a:pt x="50319" y="83126"/>
                  <a:pt x="51349" y="80448"/>
                </a:cubicBezTo>
                <a:lnTo>
                  <a:pt x="76534" y="14112"/>
                </a:lnTo>
                <a:cubicBezTo>
                  <a:pt x="77410" y="11846"/>
                  <a:pt x="79624" y="10301"/>
                  <a:pt x="82096" y="10301"/>
                </a:cubicBezTo>
                <a:lnTo>
                  <a:pt x="296659" y="10301"/>
                </a:lnTo>
                <a:cubicBezTo>
                  <a:pt x="299131" y="10301"/>
                  <a:pt x="301346" y="11846"/>
                  <a:pt x="302222" y="14112"/>
                </a:cubicBezTo>
                <a:lnTo>
                  <a:pt x="332918" y="94869"/>
                </a:lnTo>
                <a:lnTo>
                  <a:pt x="303509" y="94869"/>
                </a:lnTo>
                <a:cubicBezTo>
                  <a:pt x="303767" y="94303"/>
                  <a:pt x="303870" y="93633"/>
                  <a:pt x="303870" y="92963"/>
                </a:cubicBezTo>
                <a:cubicBezTo>
                  <a:pt x="303870" y="67830"/>
                  <a:pt x="283423" y="47435"/>
                  <a:pt x="258341" y="47435"/>
                </a:cubicBezTo>
                <a:cubicBezTo>
                  <a:pt x="233207" y="47435"/>
                  <a:pt x="212812" y="67881"/>
                  <a:pt x="212812" y="92963"/>
                </a:cubicBezTo>
                <a:cubicBezTo>
                  <a:pt x="212812" y="93633"/>
                  <a:pt x="212966" y="94303"/>
                  <a:pt x="213172" y="94869"/>
                </a:cubicBezTo>
                <a:lnTo>
                  <a:pt x="16481" y="94869"/>
                </a:lnTo>
                <a:cubicBezTo>
                  <a:pt x="7365" y="94869"/>
                  <a:pt x="0" y="102286"/>
                  <a:pt x="0" y="111350"/>
                </a:cubicBezTo>
                <a:lnTo>
                  <a:pt x="0" y="185360"/>
                </a:lnTo>
                <a:cubicBezTo>
                  <a:pt x="0" y="194425"/>
                  <a:pt x="7416" y="201842"/>
                  <a:pt x="16481" y="201842"/>
                </a:cubicBezTo>
                <a:close/>
                <a:moveTo>
                  <a:pt x="346257" y="265139"/>
                </a:moveTo>
                <a:cubicBezTo>
                  <a:pt x="346257" y="268538"/>
                  <a:pt x="343527" y="271268"/>
                  <a:pt x="340128" y="271268"/>
                </a:cubicBezTo>
                <a:lnTo>
                  <a:pt x="312883" y="271268"/>
                </a:lnTo>
                <a:cubicBezTo>
                  <a:pt x="309484" y="271268"/>
                  <a:pt x="306754" y="268538"/>
                  <a:pt x="306754" y="265139"/>
                </a:cubicBezTo>
                <a:lnTo>
                  <a:pt x="306754" y="201842"/>
                </a:lnTo>
                <a:lnTo>
                  <a:pt x="346257" y="201842"/>
                </a:lnTo>
                <a:lnTo>
                  <a:pt x="346257" y="265139"/>
                </a:lnTo>
                <a:close/>
                <a:moveTo>
                  <a:pt x="223061" y="92963"/>
                </a:moveTo>
                <a:cubicBezTo>
                  <a:pt x="223061" y="73547"/>
                  <a:pt x="238873" y="57735"/>
                  <a:pt x="258289" y="57735"/>
                </a:cubicBezTo>
                <a:cubicBezTo>
                  <a:pt x="277706" y="57735"/>
                  <a:pt x="293518" y="73547"/>
                  <a:pt x="293518" y="92963"/>
                </a:cubicBezTo>
                <a:cubicBezTo>
                  <a:pt x="293518" y="93633"/>
                  <a:pt x="293672" y="94303"/>
                  <a:pt x="293878" y="94869"/>
                </a:cubicBezTo>
                <a:lnTo>
                  <a:pt x="222701" y="94869"/>
                </a:lnTo>
                <a:cubicBezTo>
                  <a:pt x="222958" y="94251"/>
                  <a:pt x="223061" y="93633"/>
                  <a:pt x="223061" y="92963"/>
                </a:cubicBezTo>
                <a:close/>
                <a:moveTo>
                  <a:pt x="10301" y="111350"/>
                </a:moveTo>
                <a:cubicBezTo>
                  <a:pt x="10301" y="107951"/>
                  <a:pt x="13082" y="105170"/>
                  <a:pt x="16481" y="105170"/>
                </a:cubicBezTo>
                <a:lnTo>
                  <a:pt x="362275" y="105170"/>
                </a:lnTo>
                <a:cubicBezTo>
                  <a:pt x="365674" y="105170"/>
                  <a:pt x="368455" y="107951"/>
                  <a:pt x="368455" y="111350"/>
                </a:cubicBezTo>
                <a:lnTo>
                  <a:pt x="368455" y="185360"/>
                </a:lnTo>
                <a:cubicBezTo>
                  <a:pt x="368455" y="188760"/>
                  <a:pt x="365674" y="191541"/>
                  <a:pt x="362275" y="191541"/>
                </a:cubicBezTo>
                <a:lnTo>
                  <a:pt x="16481" y="191541"/>
                </a:lnTo>
                <a:cubicBezTo>
                  <a:pt x="13082" y="191541"/>
                  <a:pt x="10301" y="188760"/>
                  <a:pt x="10301" y="185360"/>
                </a:cubicBezTo>
                <a:lnTo>
                  <a:pt x="10301" y="111350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9" name="Forma libre: forma 208">
            <a:extLst>
              <a:ext uri="{FF2B5EF4-FFF2-40B4-BE49-F238E27FC236}">
                <a16:creationId xmlns:a16="http://schemas.microsoft.com/office/drawing/2014/main" id="{37570813-7B0B-4D29-941B-7D76EFE85FC5}"/>
              </a:ext>
            </a:extLst>
          </p:cNvPr>
          <p:cNvSpPr/>
          <p:nvPr/>
        </p:nvSpPr>
        <p:spPr>
          <a:xfrm>
            <a:off x="5437078" y="3784220"/>
            <a:ext cx="65151" cy="10300"/>
          </a:xfrm>
          <a:custGeom>
            <a:avLst/>
            <a:gdLst>
              <a:gd name="connsiteX0" fmla="*/ 5150 w 65151"/>
              <a:gd name="connsiteY0" fmla="*/ 0 h 10300"/>
              <a:gd name="connsiteX1" fmla="*/ 0 w 65151"/>
              <a:gd name="connsiteY1" fmla="*/ 5150 h 10300"/>
              <a:gd name="connsiteX2" fmla="*/ 5150 w 65151"/>
              <a:gd name="connsiteY2" fmla="*/ 10301 h 10300"/>
              <a:gd name="connsiteX3" fmla="*/ 60001 w 65151"/>
              <a:gd name="connsiteY3" fmla="*/ 10301 h 10300"/>
              <a:gd name="connsiteX4" fmla="*/ 65152 w 65151"/>
              <a:gd name="connsiteY4" fmla="*/ 5150 h 10300"/>
              <a:gd name="connsiteX5" fmla="*/ 60001 w 65151"/>
              <a:gd name="connsiteY5" fmla="*/ 0 h 10300"/>
              <a:gd name="connsiteX6" fmla="*/ 5150 w 65151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51" h="10300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60001" y="10301"/>
                </a:lnTo>
                <a:cubicBezTo>
                  <a:pt x="62834" y="10301"/>
                  <a:pt x="65152" y="7983"/>
                  <a:pt x="65152" y="5150"/>
                </a:cubicBezTo>
                <a:cubicBezTo>
                  <a:pt x="65152" y="2318"/>
                  <a:pt x="62834" y="0"/>
                  <a:pt x="60001" y="0"/>
                </a:cubicBezTo>
                <a:lnTo>
                  <a:pt x="5150" y="0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0" name="Forma libre: forma 209">
            <a:extLst>
              <a:ext uri="{FF2B5EF4-FFF2-40B4-BE49-F238E27FC236}">
                <a16:creationId xmlns:a16="http://schemas.microsoft.com/office/drawing/2014/main" id="{969881B2-FB82-419E-AB4C-8FCD9D405A64}"/>
              </a:ext>
            </a:extLst>
          </p:cNvPr>
          <p:cNvSpPr/>
          <p:nvPr/>
        </p:nvSpPr>
        <p:spPr>
          <a:xfrm>
            <a:off x="5281589" y="3597469"/>
            <a:ext cx="378086" cy="317003"/>
          </a:xfrm>
          <a:custGeom>
            <a:avLst/>
            <a:gdLst>
              <a:gd name="connsiteX0" fmla="*/ 5047 w 378086"/>
              <a:gd name="connsiteY0" fmla="*/ 317003 h 317003"/>
              <a:gd name="connsiteX1" fmla="*/ 372936 w 378086"/>
              <a:gd name="connsiteY1" fmla="*/ 317003 h 317003"/>
              <a:gd name="connsiteX2" fmla="*/ 378086 w 378086"/>
              <a:gd name="connsiteY2" fmla="*/ 311853 h 317003"/>
              <a:gd name="connsiteX3" fmla="*/ 372936 w 378086"/>
              <a:gd name="connsiteY3" fmla="*/ 306702 h 317003"/>
              <a:gd name="connsiteX4" fmla="*/ 226924 w 378086"/>
              <a:gd name="connsiteY4" fmla="*/ 306702 h 317003"/>
              <a:gd name="connsiteX5" fmla="*/ 226924 w 378086"/>
              <a:gd name="connsiteY5" fmla="*/ 223113 h 317003"/>
              <a:gd name="connsiteX6" fmla="*/ 212348 w 378086"/>
              <a:gd name="connsiteY6" fmla="*/ 208537 h 317003"/>
              <a:gd name="connsiteX7" fmla="*/ 163884 w 378086"/>
              <a:gd name="connsiteY7" fmla="*/ 208537 h 317003"/>
              <a:gd name="connsiteX8" fmla="*/ 149205 w 378086"/>
              <a:gd name="connsiteY8" fmla="*/ 223215 h 317003"/>
              <a:gd name="connsiteX9" fmla="*/ 149205 w 378086"/>
              <a:gd name="connsiteY9" fmla="*/ 292745 h 317003"/>
              <a:gd name="connsiteX10" fmla="*/ 154356 w 378086"/>
              <a:gd name="connsiteY10" fmla="*/ 297895 h 317003"/>
              <a:gd name="connsiteX11" fmla="*/ 159506 w 378086"/>
              <a:gd name="connsiteY11" fmla="*/ 292745 h 317003"/>
              <a:gd name="connsiteX12" fmla="*/ 159506 w 378086"/>
              <a:gd name="connsiteY12" fmla="*/ 223215 h 317003"/>
              <a:gd name="connsiteX13" fmla="*/ 163884 w 378086"/>
              <a:gd name="connsiteY13" fmla="*/ 218838 h 317003"/>
              <a:gd name="connsiteX14" fmla="*/ 212348 w 378086"/>
              <a:gd name="connsiteY14" fmla="*/ 218838 h 317003"/>
              <a:gd name="connsiteX15" fmla="*/ 216623 w 378086"/>
              <a:gd name="connsiteY15" fmla="*/ 223113 h 317003"/>
              <a:gd name="connsiteX16" fmla="*/ 216623 w 378086"/>
              <a:gd name="connsiteY16" fmla="*/ 306702 h 317003"/>
              <a:gd name="connsiteX17" fmla="*/ 37649 w 378086"/>
              <a:gd name="connsiteY17" fmla="*/ 306702 h 317003"/>
              <a:gd name="connsiteX18" fmla="*/ 37649 w 378086"/>
              <a:gd name="connsiteY18" fmla="*/ 140913 h 317003"/>
              <a:gd name="connsiteX19" fmla="*/ 44550 w 378086"/>
              <a:gd name="connsiteY19" fmla="*/ 135042 h 317003"/>
              <a:gd name="connsiteX20" fmla="*/ 246083 w 378086"/>
              <a:gd name="connsiteY20" fmla="*/ 135042 h 317003"/>
              <a:gd name="connsiteX21" fmla="*/ 317673 w 378086"/>
              <a:gd name="connsiteY21" fmla="*/ 135042 h 317003"/>
              <a:gd name="connsiteX22" fmla="*/ 331630 w 378086"/>
              <a:gd name="connsiteY22" fmla="*/ 135042 h 317003"/>
              <a:gd name="connsiteX23" fmla="*/ 338532 w 378086"/>
              <a:gd name="connsiteY23" fmla="*/ 140913 h 317003"/>
              <a:gd name="connsiteX24" fmla="*/ 338532 w 378086"/>
              <a:gd name="connsiteY24" fmla="*/ 276315 h 317003"/>
              <a:gd name="connsiteX25" fmla="*/ 343682 w 378086"/>
              <a:gd name="connsiteY25" fmla="*/ 281466 h 317003"/>
              <a:gd name="connsiteX26" fmla="*/ 348832 w 378086"/>
              <a:gd name="connsiteY26" fmla="*/ 276315 h 317003"/>
              <a:gd name="connsiteX27" fmla="*/ 348832 w 378086"/>
              <a:gd name="connsiteY27" fmla="*/ 140913 h 317003"/>
              <a:gd name="connsiteX28" fmla="*/ 331630 w 378086"/>
              <a:gd name="connsiteY28" fmla="*/ 124741 h 317003"/>
              <a:gd name="connsiteX29" fmla="*/ 322205 w 378086"/>
              <a:gd name="connsiteY29" fmla="*/ 124741 h 317003"/>
              <a:gd name="connsiteX30" fmla="*/ 308557 w 378086"/>
              <a:gd name="connsiteY30" fmla="*/ 14421 h 317003"/>
              <a:gd name="connsiteX31" fmla="*/ 292230 w 378086"/>
              <a:gd name="connsiteY31" fmla="*/ 0 h 317003"/>
              <a:gd name="connsiteX32" fmla="*/ 271526 w 378086"/>
              <a:gd name="connsiteY32" fmla="*/ 0 h 317003"/>
              <a:gd name="connsiteX33" fmla="*/ 255199 w 378086"/>
              <a:gd name="connsiteY33" fmla="*/ 14421 h 317003"/>
              <a:gd name="connsiteX34" fmla="*/ 241551 w 378086"/>
              <a:gd name="connsiteY34" fmla="*/ 124741 h 317003"/>
              <a:gd name="connsiteX35" fmla="*/ 227748 w 378086"/>
              <a:gd name="connsiteY35" fmla="*/ 124741 h 317003"/>
              <a:gd name="connsiteX36" fmla="*/ 227748 w 378086"/>
              <a:gd name="connsiteY36" fmla="*/ 85083 h 317003"/>
              <a:gd name="connsiteX37" fmla="*/ 218477 w 378086"/>
              <a:gd name="connsiteY37" fmla="*/ 70354 h 317003"/>
              <a:gd name="connsiteX38" fmla="*/ 201224 w 378086"/>
              <a:gd name="connsiteY38" fmla="*/ 72311 h 317003"/>
              <a:gd name="connsiteX39" fmla="*/ 142767 w 378086"/>
              <a:gd name="connsiteY39" fmla="*/ 119127 h 317003"/>
              <a:gd name="connsiteX40" fmla="*/ 142767 w 378086"/>
              <a:gd name="connsiteY40" fmla="*/ 85032 h 317003"/>
              <a:gd name="connsiteX41" fmla="*/ 133497 w 378086"/>
              <a:gd name="connsiteY41" fmla="*/ 70302 h 317003"/>
              <a:gd name="connsiteX42" fmla="*/ 116243 w 378086"/>
              <a:gd name="connsiteY42" fmla="*/ 72259 h 317003"/>
              <a:gd name="connsiteX43" fmla="*/ 50834 w 378086"/>
              <a:gd name="connsiteY43" fmla="*/ 124690 h 317003"/>
              <a:gd name="connsiteX44" fmla="*/ 44602 w 378086"/>
              <a:gd name="connsiteY44" fmla="*/ 124690 h 317003"/>
              <a:gd name="connsiteX45" fmla="*/ 27400 w 378086"/>
              <a:gd name="connsiteY45" fmla="*/ 140862 h 317003"/>
              <a:gd name="connsiteX46" fmla="*/ 27400 w 378086"/>
              <a:gd name="connsiteY46" fmla="*/ 306651 h 317003"/>
              <a:gd name="connsiteX47" fmla="*/ 5150 w 378086"/>
              <a:gd name="connsiteY47" fmla="*/ 306651 h 317003"/>
              <a:gd name="connsiteX48" fmla="*/ 0 w 378086"/>
              <a:gd name="connsiteY48" fmla="*/ 311801 h 317003"/>
              <a:gd name="connsiteX49" fmla="*/ 5047 w 378086"/>
              <a:gd name="connsiteY49" fmla="*/ 317003 h 317003"/>
              <a:gd name="connsiteX50" fmla="*/ 265397 w 378086"/>
              <a:gd name="connsiteY50" fmla="*/ 15708 h 317003"/>
              <a:gd name="connsiteX51" fmla="*/ 271474 w 378086"/>
              <a:gd name="connsiteY51" fmla="*/ 10301 h 317003"/>
              <a:gd name="connsiteX52" fmla="*/ 292179 w 378086"/>
              <a:gd name="connsiteY52" fmla="*/ 10301 h 317003"/>
              <a:gd name="connsiteX53" fmla="*/ 298256 w 378086"/>
              <a:gd name="connsiteY53" fmla="*/ 15708 h 317003"/>
              <a:gd name="connsiteX54" fmla="*/ 311750 w 378086"/>
              <a:gd name="connsiteY54" fmla="*/ 124741 h 317003"/>
              <a:gd name="connsiteX55" fmla="*/ 251851 w 378086"/>
              <a:gd name="connsiteY55" fmla="*/ 124741 h 317003"/>
              <a:gd name="connsiteX56" fmla="*/ 265397 w 378086"/>
              <a:gd name="connsiteY56" fmla="*/ 15708 h 317003"/>
              <a:gd name="connsiteX57" fmla="*/ 207662 w 378086"/>
              <a:gd name="connsiteY57" fmla="*/ 80397 h 317003"/>
              <a:gd name="connsiteX58" fmla="*/ 214048 w 378086"/>
              <a:gd name="connsiteY58" fmla="*/ 79676 h 317003"/>
              <a:gd name="connsiteX59" fmla="*/ 217447 w 378086"/>
              <a:gd name="connsiteY59" fmla="*/ 85083 h 317003"/>
              <a:gd name="connsiteX60" fmla="*/ 217447 w 378086"/>
              <a:gd name="connsiteY60" fmla="*/ 124741 h 317003"/>
              <a:gd name="connsiteX61" fmla="*/ 152244 w 378086"/>
              <a:gd name="connsiteY61" fmla="*/ 124741 h 317003"/>
              <a:gd name="connsiteX62" fmla="*/ 207662 w 378086"/>
              <a:gd name="connsiteY62" fmla="*/ 80397 h 317003"/>
              <a:gd name="connsiteX63" fmla="*/ 122630 w 378086"/>
              <a:gd name="connsiteY63" fmla="*/ 80345 h 317003"/>
              <a:gd name="connsiteX64" fmla="*/ 129016 w 378086"/>
              <a:gd name="connsiteY64" fmla="*/ 79624 h 317003"/>
              <a:gd name="connsiteX65" fmla="*/ 132415 w 378086"/>
              <a:gd name="connsiteY65" fmla="*/ 85032 h 317003"/>
              <a:gd name="connsiteX66" fmla="*/ 132415 w 378086"/>
              <a:gd name="connsiteY66" fmla="*/ 124690 h 317003"/>
              <a:gd name="connsiteX67" fmla="*/ 67263 w 378086"/>
              <a:gd name="connsiteY67" fmla="*/ 124690 h 317003"/>
              <a:gd name="connsiteX68" fmla="*/ 122630 w 378086"/>
              <a:gd name="connsiteY68" fmla="*/ 80345 h 31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8086" h="317003">
                <a:moveTo>
                  <a:pt x="5047" y="317003"/>
                </a:moveTo>
                <a:lnTo>
                  <a:pt x="372936" y="317003"/>
                </a:lnTo>
                <a:cubicBezTo>
                  <a:pt x="375768" y="317003"/>
                  <a:pt x="378086" y="314685"/>
                  <a:pt x="378086" y="311853"/>
                </a:cubicBezTo>
                <a:cubicBezTo>
                  <a:pt x="378086" y="309020"/>
                  <a:pt x="375768" y="306702"/>
                  <a:pt x="372936" y="306702"/>
                </a:cubicBezTo>
                <a:lnTo>
                  <a:pt x="226924" y="306702"/>
                </a:lnTo>
                <a:lnTo>
                  <a:pt x="226924" y="223113"/>
                </a:lnTo>
                <a:cubicBezTo>
                  <a:pt x="226924" y="215078"/>
                  <a:pt x="220383" y="208537"/>
                  <a:pt x="212348" y="208537"/>
                </a:cubicBezTo>
                <a:lnTo>
                  <a:pt x="163884" y="208537"/>
                </a:lnTo>
                <a:cubicBezTo>
                  <a:pt x="155798" y="208537"/>
                  <a:pt x="149205" y="215129"/>
                  <a:pt x="149205" y="223215"/>
                </a:cubicBezTo>
                <a:lnTo>
                  <a:pt x="149205" y="292745"/>
                </a:lnTo>
                <a:cubicBezTo>
                  <a:pt x="149205" y="295578"/>
                  <a:pt x="151523" y="297895"/>
                  <a:pt x="154356" y="297895"/>
                </a:cubicBezTo>
                <a:cubicBezTo>
                  <a:pt x="157188" y="297895"/>
                  <a:pt x="159506" y="295578"/>
                  <a:pt x="159506" y="292745"/>
                </a:cubicBezTo>
                <a:lnTo>
                  <a:pt x="159506" y="223215"/>
                </a:lnTo>
                <a:cubicBezTo>
                  <a:pt x="159506" y="220795"/>
                  <a:pt x="161463" y="218838"/>
                  <a:pt x="163884" y="218838"/>
                </a:cubicBezTo>
                <a:lnTo>
                  <a:pt x="212348" y="218838"/>
                </a:lnTo>
                <a:cubicBezTo>
                  <a:pt x="214717" y="218838"/>
                  <a:pt x="216623" y="220743"/>
                  <a:pt x="216623" y="223113"/>
                </a:cubicBezTo>
                <a:lnTo>
                  <a:pt x="216623" y="306702"/>
                </a:lnTo>
                <a:lnTo>
                  <a:pt x="37649" y="306702"/>
                </a:lnTo>
                <a:lnTo>
                  <a:pt x="37649" y="140913"/>
                </a:lnTo>
                <a:cubicBezTo>
                  <a:pt x="37649" y="137669"/>
                  <a:pt x="40739" y="135042"/>
                  <a:pt x="44550" y="135042"/>
                </a:cubicBezTo>
                <a:lnTo>
                  <a:pt x="246083" y="135042"/>
                </a:lnTo>
                <a:lnTo>
                  <a:pt x="317673" y="135042"/>
                </a:lnTo>
                <a:lnTo>
                  <a:pt x="331630" y="135042"/>
                </a:lnTo>
                <a:cubicBezTo>
                  <a:pt x="335441" y="135042"/>
                  <a:pt x="338532" y="137669"/>
                  <a:pt x="338532" y="140913"/>
                </a:cubicBezTo>
                <a:lnTo>
                  <a:pt x="338532" y="276315"/>
                </a:lnTo>
                <a:cubicBezTo>
                  <a:pt x="338532" y="279148"/>
                  <a:pt x="340849" y="281466"/>
                  <a:pt x="343682" y="281466"/>
                </a:cubicBezTo>
                <a:cubicBezTo>
                  <a:pt x="346515" y="281466"/>
                  <a:pt x="348832" y="279148"/>
                  <a:pt x="348832" y="276315"/>
                </a:cubicBezTo>
                <a:lnTo>
                  <a:pt x="348832" y="140913"/>
                </a:lnTo>
                <a:cubicBezTo>
                  <a:pt x="348832" y="132003"/>
                  <a:pt x="341107" y="124741"/>
                  <a:pt x="331630" y="124741"/>
                </a:cubicBezTo>
                <a:lnTo>
                  <a:pt x="322205" y="124741"/>
                </a:lnTo>
                <a:lnTo>
                  <a:pt x="308557" y="14421"/>
                </a:lnTo>
                <a:cubicBezTo>
                  <a:pt x="307527" y="6180"/>
                  <a:pt x="300522" y="0"/>
                  <a:pt x="292230" y="0"/>
                </a:cubicBezTo>
                <a:lnTo>
                  <a:pt x="271526" y="0"/>
                </a:lnTo>
                <a:cubicBezTo>
                  <a:pt x="263234" y="0"/>
                  <a:pt x="256229" y="6180"/>
                  <a:pt x="255199" y="14421"/>
                </a:cubicBezTo>
                <a:lnTo>
                  <a:pt x="241551" y="124741"/>
                </a:lnTo>
                <a:lnTo>
                  <a:pt x="227748" y="124741"/>
                </a:lnTo>
                <a:lnTo>
                  <a:pt x="227748" y="85083"/>
                </a:lnTo>
                <a:cubicBezTo>
                  <a:pt x="227748" y="78749"/>
                  <a:pt x="224194" y="73135"/>
                  <a:pt x="218477" y="70354"/>
                </a:cubicBezTo>
                <a:cubicBezTo>
                  <a:pt x="212760" y="67624"/>
                  <a:pt x="206168" y="68345"/>
                  <a:pt x="201224" y="72311"/>
                </a:cubicBezTo>
                <a:lnTo>
                  <a:pt x="142767" y="119127"/>
                </a:lnTo>
                <a:lnTo>
                  <a:pt x="142767" y="85032"/>
                </a:lnTo>
                <a:cubicBezTo>
                  <a:pt x="142767" y="78697"/>
                  <a:pt x="139214" y="73083"/>
                  <a:pt x="133497" y="70302"/>
                </a:cubicBezTo>
                <a:cubicBezTo>
                  <a:pt x="127780" y="67572"/>
                  <a:pt x="121187" y="68293"/>
                  <a:pt x="116243" y="72259"/>
                </a:cubicBezTo>
                <a:lnTo>
                  <a:pt x="50834" y="124690"/>
                </a:lnTo>
                <a:lnTo>
                  <a:pt x="44602" y="124690"/>
                </a:lnTo>
                <a:cubicBezTo>
                  <a:pt x="35125" y="124690"/>
                  <a:pt x="27400" y="131952"/>
                  <a:pt x="27400" y="140862"/>
                </a:cubicBezTo>
                <a:lnTo>
                  <a:pt x="27400" y="306651"/>
                </a:lnTo>
                <a:lnTo>
                  <a:pt x="5150" y="306651"/>
                </a:lnTo>
                <a:cubicBezTo>
                  <a:pt x="2318" y="306651"/>
                  <a:pt x="0" y="308969"/>
                  <a:pt x="0" y="311801"/>
                </a:cubicBezTo>
                <a:cubicBezTo>
                  <a:pt x="0" y="314634"/>
                  <a:pt x="2215" y="317003"/>
                  <a:pt x="5047" y="317003"/>
                </a:cubicBezTo>
                <a:close/>
                <a:moveTo>
                  <a:pt x="265397" y="15708"/>
                </a:moveTo>
                <a:cubicBezTo>
                  <a:pt x="265757" y="12618"/>
                  <a:pt x="268384" y="10301"/>
                  <a:pt x="271474" y="10301"/>
                </a:cubicBezTo>
                <a:lnTo>
                  <a:pt x="292179" y="10301"/>
                </a:lnTo>
                <a:cubicBezTo>
                  <a:pt x="295269" y="10301"/>
                  <a:pt x="297895" y="12618"/>
                  <a:pt x="298256" y="15708"/>
                </a:cubicBezTo>
                <a:lnTo>
                  <a:pt x="311750" y="124741"/>
                </a:lnTo>
                <a:lnTo>
                  <a:pt x="251851" y="124741"/>
                </a:lnTo>
                <a:lnTo>
                  <a:pt x="265397" y="15708"/>
                </a:lnTo>
                <a:close/>
                <a:moveTo>
                  <a:pt x="207662" y="80397"/>
                </a:moveTo>
                <a:cubicBezTo>
                  <a:pt x="209516" y="78903"/>
                  <a:pt x="211885" y="78646"/>
                  <a:pt x="214048" y="79676"/>
                </a:cubicBezTo>
                <a:cubicBezTo>
                  <a:pt x="216160" y="80706"/>
                  <a:pt x="217447" y="82714"/>
                  <a:pt x="217447" y="85083"/>
                </a:cubicBezTo>
                <a:lnTo>
                  <a:pt x="217447" y="124741"/>
                </a:lnTo>
                <a:lnTo>
                  <a:pt x="152244" y="124741"/>
                </a:lnTo>
                <a:lnTo>
                  <a:pt x="207662" y="80397"/>
                </a:lnTo>
                <a:close/>
                <a:moveTo>
                  <a:pt x="122630" y="80345"/>
                </a:moveTo>
                <a:cubicBezTo>
                  <a:pt x="124484" y="78852"/>
                  <a:pt x="126853" y="78594"/>
                  <a:pt x="129016" y="79624"/>
                </a:cubicBezTo>
                <a:cubicBezTo>
                  <a:pt x="131179" y="80654"/>
                  <a:pt x="132415" y="82663"/>
                  <a:pt x="132415" y="85032"/>
                </a:cubicBezTo>
                <a:lnTo>
                  <a:pt x="132415" y="124690"/>
                </a:lnTo>
                <a:lnTo>
                  <a:pt x="67263" y="124690"/>
                </a:lnTo>
                <a:lnTo>
                  <a:pt x="122630" y="80345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1" name="Forma libre: forma 210">
            <a:extLst>
              <a:ext uri="{FF2B5EF4-FFF2-40B4-BE49-F238E27FC236}">
                <a16:creationId xmlns:a16="http://schemas.microsoft.com/office/drawing/2014/main" id="{B7F57634-0956-43E3-A003-1D723F528B06}"/>
              </a:ext>
            </a:extLst>
          </p:cNvPr>
          <p:cNvSpPr/>
          <p:nvPr/>
        </p:nvSpPr>
        <p:spPr>
          <a:xfrm>
            <a:off x="5544359" y="3569554"/>
            <a:ext cx="38215" cy="24258"/>
          </a:xfrm>
          <a:custGeom>
            <a:avLst/>
            <a:gdLst>
              <a:gd name="connsiteX0" fmla="*/ 0 w 38215"/>
              <a:gd name="connsiteY0" fmla="*/ 19108 h 24258"/>
              <a:gd name="connsiteX1" fmla="*/ 5150 w 38215"/>
              <a:gd name="connsiteY1" fmla="*/ 24258 h 24258"/>
              <a:gd name="connsiteX2" fmla="*/ 10301 w 38215"/>
              <a:gd name="connsiteY2" fmla="*/ 19108 h 24258"/>
              <a:gd name="connsiteX3" fmla="*/ 19108 w 38215"/>
              <a:gd name="connsiteY3" fmla="*/ 10301 h 24258"/>
              <a:gd name="connsiteX4" fmla="*/ 27915 w 38215"/>
              <a:gd name="connsiteY4" fmla="*/ 19108 h 24258"/>
              <a:gd name="connsiteX5" fmla="*/ 33065 w 38215"/>
              <a:gd name="connsiteY5" fmla="*/ 24258 h 24258"/>
              <a:gd name="connsiteX6" fmla="*/ 38215 w 38215"/>
              <a:gd name="connsiteY6" fmla="*/ 19108 h 24258"/>
              <a:gd name="connsiteX7" fmla="*/ 19108 w 38215"/>
              <a:gd name="connsiteY7" fmla="*/ 0 h 24258"/>
              <a:gd name="connsiteX8" fmla="*/ 0 w 38215"/>
              <a:gd name="connsiteY8" fmla="*/ 19108 h 2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15" h="24258">
                <a:moveTo>
                  <a:pt x="0" y="19108"/>
                </a:moveTo>
                <a:cubicBezTo>
                  <a:pt x="0" y="21940"/>
                  <a:pt x="2318" y="24258"/>
                  <a:pt x="5150" y="24258"/>
                </a:cubicBezTo>
                <a:cubicBezTo>
                  <a:pt x="7983" y="24258"/>
                  <a:pt x="10301" y="21940"/>
                  <a:pt x="10301" y="19108"/>
                </a:cubicBezTo>
                <a:cubicBezTo>
                  <a:pt x="10301" y="14266"/>
                  <a:pt x="14266" y="10301"/>
                  <a:pt x="19108" y="10301"/>
                </a:cubicBezTo>
                <a:cubicBezTo>
                  <a:pt x="23949" y="10301"/>
                  <a:pt x="27915" y="14266"/>
                  <a:pt x="27915" y="19108"/>
                </a:cubicBezTo>
                <a:cubicBezTo>
                  <a:pt x="27915" y="21940"/>
                  <a:pt x="30233" y="24258"/>
                  <a:pt x="33065" y="24258"/>
                </a:cubicBezTo>
                <a:cubicBezTo>
                  <a:pt x="35898" y="24258"/>
                  <a:pt x="38215" y="21940"/>
                  <a:pt x="38215" y="19108"/>
                </a:cubicBezTo>
                <a:cubicBezTo>
                  <a:pt x="38215" y="8549"/>
                  <a:pt x="29666" y="0"/>
                  <a:pt x="19108" y="0"/>
                </a:cubicBezTo>
                <a:cubicBezTo>
                  <a:pt x="8550" y="0"/>
                  <a:pt x="0" y="8601"/>
                  <a:pt x="0" y="19108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2" name="Forma libre: forma 211">
            <a:extLst>
              <a:ext uri="{FF2B5EF4-FFF2-40B4-BE49-F238E27FC236}">
                <a16:creationId xmlns:a16="http://schemas.microsoft.com/office/drawing/2014/main" id="{E85C19D0-005F-4FED-A817-CFE5030F380C}"/>
              </a:ext>
            </a:extLst>
          </p:cNvPr>
          <p:cNvSpPr/>
          <p:nvPr/>
        </p:nvSpPr>
        <p:spPr>
          <a:xfrm>
            <a:off x="5521646" y="3536077"/>
            <a:ext cx="83641" cy="46971"/>
          </a:xfrm>
          <a:custGeom>
            <a:avLst/>
            <a:gdLst>
              <a:gd name="connsiteX0" fmla="*/ 5150 w 83641"/>
              <a:gd name="connsiteY0" fmla="*/ 46971 h 46971"/>
              <a:gd name="connsiteX1" fmla="*/ 10301 w 83641"/>
              <a:gd name="connsiteY1" fmla="*/ 41821 h 46971"/>
              <a:gd name="connsiteX2" fmla="*/ 41821 w 83641"/>
              <a:gd name="connsiteY2" fmla="*/ 10301 h 46971"/>
              <a:gd name="connsiteX3" fmla="*/ 73341 w 83641"/>
              <a:gd name="connsiteY3" fmla="*/ 41821 h 46971"/>
              <a:gd name="connsiteX4" fmla="*/ 78491 w 83641"/>
              <a:gd name="connsiteY4" fmla="*/ 46971 h 46971"/>
              <a:gd name="connsiteX5" fmla="*/ 83641 w 83641"/>
              <a:gd name="connsiteY5" fmla="*/ 41821 h 46971"/>
              <a:gd name="connsiteX6" fmla="*/ 41821 w 83641"/>
              <a:gd name="connsiteY6" fmla="*/ 0 h 46971"/>
              <a:gd name="connsiteX7" fmla="*/ 0 w 83641"/>
              <a:gd name="connsiteY7" fmla="*/ 41821 h 46971"/>
              <a:gd name="connsiteX8" fmla="*/ 5150 w 83641"/>
              <a:gd name="connsiteY8" fmla="*/ 46971 h 4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41" h="46971">
                <a:moveTo>
                  <a:pt x="5150" y="46971"/>
                </a:moveTo>
                <a:cubicBezTo>
                  <a:pt x="7983" y="46971"/>
                  <a:pt x="10301" y="44653"/>
                  <a:pt x="10301" y="41821"/>
                </a:cubicBezTo>
                <a:cubicBezTo>
                  <a:pt x="10301" y="24464"/>
                  <a:pt x="24413" y="10301"/>
                  <a:pt x="41821" y="10301"/>
                </a:cubicBezTo>
                <a:cubicBezTo>
                  <a:pt x="59229" y="10301"/>
                  <a:pt x="73341" y="24413"/>
                  <a:pt x="73341" y="41821"/>
                </a:cubicBezTo>
                <a:cubicBezTo>
                  <a:pt x="73341" y="44653"/>
                  <a:pt x="75658" y="46971"/>
                  <a:pt x="78491" y="46971"/>
                </a:cubicBezTo>
                <a:cubicBezTo>
                  <a:pt x="81324" y="46971"/>
                  <a:pt x="83641" y="44653"/>
                  <a:pt x="83641" y="41821"/>
                </a:cubicBezTo>
                <a:cubicBezTo>
                  <a:pt x="83641" y="18747"/>
                  <a:pt x="64894" y="0"/>
                  <a:pt x="41821" y="0"/>
                </a:cubicBezTo>
                <a:cubicBezTo>
                  <a:pt x="18747" y="0"/>
                  <a:pt x="0" y="18747"/>
                  <a:pt x="0" y="41821"/>
                </a:cubicBezTo>
                <a:cubicBezTo>
                  <a:pt x="0" y="44653"/>
                  <a:pt x="2318" y="46971"/>
                  <a:pt x="5150" y="4697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3" name="Forma libre: forma 212">
            <a:extLst>
              <a:ext uri="{FF2B5EF4-FFF2-40B4-BE49-F238E27FC236}">
                <a16:creationId xmlns:a16="http://schemas.microsoft.com/office/drawing/2014/main" id="{0ACFEAC5-FF2E-4254-869A-B348A934FD80}"/>
              </a:ext>
            </a:extLst>
          </p:cNvPr>
          <p:cNvSpPr/>
          <p:nvPr/>
        </p:nvSpPr>
        <p:spPr>
          <a:xfrm>
            <a:off x="5939595" y="3507389"/>
            <a:ext cx="281981" cy="437623"/>
          </a:xfrm>
          <a:custGeom>
            <a:avLst/>
            <a:gdLst>
              <a:gd name="connsiteX0" fmla="*/ 134321 w 281981"/>
              <a:gd name="connsiteY0" fmla="*/ 381794 h 437623"/>
              <a:gd name="connsiteX1" fmla="*/ 134321 w 281981"/>
              <a:gd name="connsiteY1" fmla="*/ 432474 h 437623"/>
              <a:gd name="connsiteX2" fmla="*/ 139472 w 281981"/>
              <a:gd name="connsiteY2" fmla="*/ 437624 h 437623"/>
              <a:gd name="connsiteX3" fmla="*/ 144622 w 281981"/>
              <a:gd name="connsiteY3" fmla="*/ 432474 h 437623"/>
              <a:gd name="connsiteX4" fmla="*/ 144622 w 281981"/>
              <a:gd name="connsiteY4" fmla="*/ 381897 h 437623"/>
              <a:gd name="connsiteX5" fmla="*/ 281981 w 281981"/>
              <a:gd name="connsiteY5" fmla="*/ 240469 h 437623"/>
              <a:gd name="connsiteX6" fmla="*/ 216315 w 281981"/>
              <a:gd name="connsiteY6" fmla="*/ 78491 h 437623"/>
              <a:gd name="connsiteX7" fmla="*/ 209156 w 281981"/>
              <a:gd name="connsiteY7" fmla="*/ 77049 h 437623"/>
              <a:gd name="connsiteX8" fmla="*/ 207713 w 281981"/>
              <a:gd name="connsiteY8" fmla="*/ 84208 h 437623"/>
              <a:gd name="connsiteX9" fmla="*/ 271681 w 281981"/>
              <a:gd name="connsiteY9" fmla="*/ 240521 h 437623"/>
              <a:gd name="connsiteX10" fmla="*/ 144622 w 281981"/>
              <a:gd name="connsiteY10" fmla="*/ 371648 h 437623"/>
              <a:gd name="connsiteX11" fmla="*/ 144622 w 281981"/>
              <a:gd name="connsiteY11" fmla="*/ 323132 h 437623"/>
              <a:gd name="connsiteX12" fmla="*/ 226770 w 281981"/>
              <a:gd name="connsiteY12" fmla="*/ 240984 h 437623"/>
              <a:gd name="connsiteX13" fmla="*/ 226770 w 281981"/>
              <a:gd name="connsiteY13" fmla="*/ 233722 h 437623"/>
              <a:gd name="connsiteX14" fmla="*/ 219508 w 281981"/>
              <a:gd name="connsiteY14" fmla="*/ 233722 h 437623"/>
              <a:gd name="connsiteX15" fmla="*/ 144673 w 281981"/>
              <a:gd name="connsiteY15" fmla="*/ 308556 h 437623"/>
              <a:gd name="connsiteX16" fmla="*/ 144673 w 281981"/>
              <a:gd name="connsiteY16" fmla="*/ 223370 h 437623"/>
              <a:gd name="connsiteX17" fmla="*/ 185155 w 281981"/>
              <a:gd name="connsiteY17" fmla="*/ 182888 h 437623"/>
              <a:gd name="connsiteX18" fmla="*/ 185155 w 281981"/>
              <a:gd name="connsiteY18" fmla="*/ 175626 h 437623"/>
              <a:gd name="connsiteX19" fmla="*/ 177893 w 281981"/>
              <a:gd name="connsiteY19" fmla="*/ 175626 h 437623"/>
              <a:gd name="connsiteX20" fmla="*/ 144673 w 281981"/>
              <a:gd name="connsiteY20" fmla="*/ 208846 h 437623"/>
              <a:gd name="connsiteX21" fmla="*/ 144673 w 281981"/>
              <a:gd name="connsiteY21" fmla="*/ 122475 h 437623"/>
              <a:gd name="connsiteX22" fmla="*/ 156210 w 281981"/>
              <a:gd name="connsiteY22" fmla="*/ 110938 h 437623"/>
              <a:gd name="connsiteX23" fmla="*/ 156210 w 281981"/>
              <a:gd name="connsiteY23" fmla="*/ 103676 h 437623"/>
              <a:gd name="connsiteX24" fmla="*/ 148948 w 281981"/>
              <a:gd name="connsiteY24" fmla="*/ 103676 h 437623"/>
              <a:gd name="connsiteX25" fmla="*/ 139575 w 281981"/>
              <a:gd name="connsiteY25" fmla="*/ 113050 h 437623"/>
              <a:gd name="connsiteX26" fmla="*/ 130201 w 281981"/>
              <a:gd name="connsiteY26" fmla="*/ 103676 h 437623"/>
              <a:gd name="connsiteX27" fmla="*/ 122939 w 281981"/>
              <a:gd name="connsiteY27" fmla="*/ 103676 h 437623"/>
              <a:gd name="connsiteX28" fmla="*/ 122939 w 281981"/>
              <a:gd name="connsiteY28" fmla="*/ 110938 h 437623"/>
              <a:gd name="connsiteX29" fmla="*/ 134476 w 281981"/>
              <a:gd name="connsiteY29" fmla="*/ 122475 h 437623"/>
              <a:gd name="connsiteX30" fmla="*/ 134476 w 281981"/>
              <a:gd name="connsiteY30" fmla="*/ 208692 h 437623"/>
              <a:gd name="connsiteX31" fmla="*/ 101256 w 281981"/>
              <a:gd name="connsiteY31" fmla="*/ 175472 h 437623"/>
              <a:gd name="connsiteX32" fmla="*/ 93994 w 281981"/>
              <a:gd name="connsiteY32" fmla="*/ 175472 h 437623"/>
              <a:gd name="connsiteX33" fmla="*/ 93994 w 281981"/>
              <a:gd name="connsiteY33" fmla="*/ 182734 h 437623"/>
              <a:gd name="connsiteX34" fmla="*/ 134476 w 281981"/>
              <a:gd name="connsiteY34" fmla="*/ 223216 h 437623"/>
              <a:gd name="connsiteX35" fmla="*/ 134476 w 281981"/>
              <a:gd name="connsiteY35" fmla="*/ 308402 h 437623"/>
              <a:gd name="connsiteX36" fmla="*/ 59641 w 281981"/>
              <a:gd name="connsiteY36" fmla="*/ 233568 h 437623"/>
              <a:gd name="connsiteX37" fmla="*/ 52380 w 281981"/>
              <a:gd name="connsiteY37" fmla="*/ 233568 h 437623"/>
              <a:gd name="connsiteX38" fmla="*/ 52380 w 281981"/>
              <a:gd name="connsiteY38" fmla="*/ 240830 h 437623"/>
              <a:gd name="connsiteX39" fmla="*/ 134527 w 281981"/>
              <a:gd name="connsiteY39" fmla="*/ 322977 h 437623"/>
              <a:gd name="connsiteX40" fmla="*/ 134527 w 281981"/>
              <a:gd name="connsiteY40" fmla="*/ 371442 h 437623"/>
              <a:gd name="connsiteX41" fmla="*/ 10301 w 281981"/>
              <a:gd name="connsiteY41" fmla="*/ 240366 h 437623"/>
              <a:gd name="connsiteX42" fmla="*/ 137617 w 281981"/>
              <a:gd name="connsiteY42" fmla="*/ 11382 h 437623"/>
              <a:gd name="connsiteX43" fmla="*/ 144519 w 281981"/>
              <a:gd name="connsiteY43" fmla="*/ 11382 h 437623"/>
              <a:gd name="connsiteX44" fmla="*/ 182837 w 281981"/>
              <a:gd name="connsiteY44" fmla="*/ 49701 h 437623"/>
              <a:gd name="connsiteX45" fmla="*/ 190099 w 281981"/>
              <a:gd name="connsiteY45" fmla="*/ 50473 h 437623"/>
              <a:gd name="connsiteX46" fmla="*/ 190872 w 281981"/>
              <a:gd name="connsiteY46" fmla="*/ 43211 h 437623"/>
              <a:gd name="connsiteX47" fmla="*/ 150236 w 281981"/>
              <a:gd name="connsiteY47" fmla="*/ 2781 h 437623"/>
              <a:gd name="connsiteX48" fmla="*/ 131901 w 281981"/>
              <a:gd name="connsiteY48" fmla="*/ 2781 h 437623"/>
              <a:gd name="connsiteX49" fmla="*/ 1 w 281981"/>
              <a:gd name="connsiteY49" fmla="*/ 240366 h 437623"/>
              <a:gd name="connsiteX50" fmla="*/ 134321 w 281981"/>
              <a:gd name="connsiteY50" fmla="*/ 381794 h 43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81981" h="437623">
                <a:moveTo>
                  <a:pt x="134321" y="381794"/>
                </a:moveTo>
                <a:lnTo>
                  <a:pt x="134321" y="432474"/>
                </a:lnTo>
                <a:cubicBezTo>
                  <a:pt x="134321" y="435306"/>
                  <a:pt x="136639" y="437624"/>
                  <a:pt x="139472" y="437624"/>
                </a:cubicBezTo>
                <a:cubicBezTo>
                  <a:pt x="142304" y="437624"/>
                  <a:pt x="144622" y="435306"/>
                  <a:pt x="144622" y="432474"/>
                </a:cubicBezTo>
                <a:lnTo>
                  <a:pt x="144622" y="381897"/>
                </a:lnTo>
                <a:cubicBezTo>
                  <a:pt x="220538" y="380610"/>
                  <a:pt x="281981" y="317673"/>
                  <a:pt x="281981" y="240469"/>
                </a:cubicBezTo>
                <a:cubicBezTo>
                  <a:pt x="281981" y="193910"/>
                  <a:pt x="248041" y="126286"/>
                  <a:pt x="216315" y="78491"/>
                </a:cubicBezTo>
                <a:cubicBezTo>
                  <a:pt x="214718" y="76122"/>
                  <a:pt x="211576" y="75504"/>
                  <a:pt x="209156" y="77049"/>
                </a:cubicBezTo>
                <a:cubicBezTo>
                  <a:pt x="206786" y="78646"/>
                  <a:pt x="206168" y="81839"/>
                  <a:pt x="207713" y="84208"/>
                </a:cubicBezTo>
                <a:cubicBezTo>
                  <a:pt x="246547" y="142716"/>
                  <a:pt x="271681" y="204056"/>
                  <a:pt x="271681" y="240521"/>
                </a:cubicBezTo>
                <a:cubicBezTo>
                  <a:pt x="271681" y="312059"/>
                  <a:pt x="214924" y="370360"/>
                  <a:pt x="144622" y="371648"/>
                </a:cubicBezTo>
                <a:lnTo>
                  <a:pt x="144622" y="323132"/>
                </a:lnTo>
                <a:lnTo>
                  <a:pt x="226770" y="240984"/>
                </a:lnTo>
                <a:cubicBezTo>
                  <a:pt x="228778" y="238976"/>
                  <a:pt x="228778" y="235731"/>
                  <a:pt x="226770" y="233722"/>
                </a:cubicBezTo>
                <a:cubicBezTo>
                  <a:pt x="224761" y="231714"/>
                  <a:pt x="221517" y="231714"/>
                  <a:pt x="219508" y="233722"/>
                </a:cubicBezTo>
                <a:lnTo>
                  <a:pt x="144673" y="308556"/>
                </a:lnTo>
                <a:lnTo>
                  <a:pt x="144673" y="223370"/>
                </a:lnTo>
                <a:lnTo>
                  <a:pt x="185155" y="182888"/>
                </a:lnTo>
                <a:cubicBezTo>
                  <a:pt x="187164" y="180880"/>
                  <a:pt x="187164" y="177635"/>
                  <a:pt x="185155" y="175626"/>
                </a:cubicBezTo>
                <a:cubicBezTo>
                  <a:pt x="183146" y="173618"/>
                  <a:pt x="179902" y="173618"/>
                  <a:pt x="177893" y="175626"/>
                </a:cubicBezTo>
                <a:lnTo>
                  <a:pt x="144673" y="208846"/>
                </a:lnTo>
                <a:lnTo>
                  <a:pt x="144673" y="122475"/>
                </a:lnTo>
                <a:lnTo>
                  <a:pt x="156210" y="110938"/>
                </a:lnTo>
                <a:cubicBezTo>
                  <a:pt x="158219" y="108930"/>
                  <a:pt x="158219" y="105685"/>
                  <a:pt x="156210" y="103676"/>
                </a:cubicBezTo>
                <a:cubicBezTo>
                  <a:pt x="154202" y="101668"/>
                  <a:pt x="150957" y="101668"/>
                  <a:pt x="148948" y="103676"/>
                </a:cubicBezTo>
                <a:lnTo>
                  <a:pt x="139575" y="113050"/>
                </a:lnTo>
                <a:lnTo>
                  <a:pt x="130201" y="103676"/>
                </a:lnTo>
                <a:cubicBezTo>
                  <a:pt x="128192" y="101668"/>
                  <a:pt x="124948" y="101668"/>
                  <a:pt x="122939" y="103676"/>
                </a:cubicBezTo>
                <a:cubicBezTo>
                  <a:pt x="120930" y="105685"/>
                  <a:pt x="120930" y="108930"/>
                  <a:pt x="122939" y="110938"/>
                </a:cubicBezTo>
                <a:lnTo>
                  <a:pt x="134476" y="122475"/>
                </a:lnTo>
                <a:lnTo>
                  <a:pt x="134476" y="208692"/>
                </a:lnTo>
                <a:lnTo>
                  <a:pt x="101256" y="175472"/>
                </a:lnTo>
                <a:cubicBezTo>
                  <a:pt x="99247" y="173463"/>
                  <a:pt x="96003" y="173463"/>
                  <a:pt x="93994" y="175472"/>
                </a:cubicBezTo>
                <a:cubicBezTo>
                  <a:pt x="91985" y="177481"/>
                  <a:pt x="91985" y="180725"/>
                  <a:pt x="93994" y="182734"/>
                </a:cubicBezTo>
                <a:lnTo>
                  <a:pt x="134476" y="223216"/>
                </a:lnTo>
                <a:lnTo>
                  <a:pt x="134476" y="308402"/>
                </a:lnTo>
                <a:lnTo>
                  <a:pt x="59641" y="233568"/>
                </a:lnTo>
                <a:cubicBezTo>
                  <a:pt x="57633" y="231559"/>
                  <a:pt x="54388" y="231559"/>
                  <a:pt x="52380" y="233568"/>
                </a:cubicBezTo>
                <a:cubicBezTo>
                  <a:pt x="50371" y="235576"/>
                  <a:pt x="50371" y="238821"/>
                  <a:pt x="52380" y="240830"/>
                </a:cubicBezTo>
                <a:lnTo>
                  <a:pt x="134527" y="322977"/>
                </a:lnTo>
                <a:lnTo>
                  <a:pt x="134527" y="371442"/>
                </a:lnTo>
                <a:cubicBezTo>
                  <a:pt x="65564" y="368712"/>
                  <a:pt x="10301" y="310977"/>
                  <a:pt x="10301" y="240366"/>
                </a:cubicBezTo>
                <a:cubicBezTo>
                  <a:pt x="10301" y="172588"/>
                  <a:pt x="93376" y="40842"/>
                  <a:pt x="137617" y="11382"/>
                </a:cubicBezTo>
                <a:cubicBezTo>
                  <a:pt x="139729" y="9940"/>
                  <a:pt x="142407" y="9940"/>
                  <a:pt x="144519" y="11382"/>
                </a:cubicBezTo>
                <a:cubicBezTo>
                  <a:pt x="155180" y="18490"/>
                  <a:pt x="168417" y="31726"/>
                  <a:pt x="182837" y="49701"/>
                </a:cubicBezTo>
                <a:cubicBezTo>
                  <a:pt x="184589" y="51915"/>
                  <a:pt x="187833" y="52276"/>
                  <a:pt x="190099" y="50473"/>
                </a:cubicBezTo>
                <a:cubicBezTo>
                  <a:pt x="192314" y="48671"/>
                  <a:pt x="192675" y="45426"/>
                  <a:pt x="190872" y="43211"/>
                </a:cubicBezTo>
                <a:cubicBezTo>
                  <a:pt x="175782" y="24464"/>
                  <a:pt x="161721" y="10507"/>
                  <a:pt x="150236" y="2781"/>
                </a:cubicBezTo>
                <a:cubicBezTo>
                  <a:pt x="144673" y="-927"/>
                  <a:pt x="137463" y="-927"/>
                  <a:pt x="131901" y="2781"/>
                </a:cubicBezTo>
                <a:cubicBezTo>
                  <a:pt x="85754" y="33529"/>
                  <a:pt x="1" y="167592"/>
                  <a:pt x="1" y="240366"/>
                </a:cubicBezTo>
                <a:cubicBezTo>
                  <a:pt x="-205" y="316694"/>
                  <a:pt x="59693" y="379013"/>
                  <a:pt x="134321" y="381794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4" name="Forma libre: forma 213">
            <a:extLst>
              <a:ext uri="{FF2B5EF4-FFF2-40B4-BE49-F238E27FC236}">
                <a16:creationId xmlns:a16="http://schemas.microsoft.com/office/drawing/2014/main" id="{1031C5EB-322B-44D2-86D9-390EDB8179AF}"/>
              </a:ext>
            </a:extLst>
          </p:cNvPr>
          <p:cNvSpPr/>
          <p:nvPr/>
        </p:nvSpPr>
        <p:spPr>
          <a:xfrm>
            <a:off x="6627268" y="3535768"/>
            <a:ext cx="168004" cy="167900"/>
          </a:xfrm>
          <a:custGeom>
            <a:avLst/>
            <a:gdLst>
              <a:gd name="connsiteX0" fmla="*/ 13958 w 168004"/>
              <a:gd name="connsiteY0" fmla="*/ 103573 h 167900"/>
              <a:gd name="connsiteX1" fmla="*/ 32859 w 168004"/>
              <a:gd name="connsiteY1" fmla="*/ 103573 h 167900"/>
              <a:gd name="connsiteX2" fmla="*/ 33941 w 168004"/>
              <a:gd name="connsiteY2" fmla="*/ 106251 h 167900"/>
              <a:gd name="connsiteX3" fmla="*/ 20601 w 168004"/>
              <a:gd name="connsiteY3" fmla="*/ 119591 h 167900"/>
              <a:gd name="connsiteX4" fmla="*/ 20601 w 168004"/>
              <a:gd name="connsiteY4" fmla="*/ 139265 h 167900"/>
              <a:gd name="connsiteX5" fmla="*/ 28687 w 168004"/>
              <a:gd name="connsiteY5" fmla="*/ 147351 h 167900"/>
              <a:gd name="connsiteX6" fmla="*/ 38525 w 168004"/>
              <a:gd name="connsiteY6" fmla="*/ 151420 h 167900"/>
              <a:gd name="connsiteX7" fmla="*/ 48362 w 168004"/>
              <a:gd name="connsiteY7" fmla="*/ 147351 h 167900"/>
              <a:gd name="connsiteX8" fmla="*/ 61701 w 168004"/>
              <a:gd name="connsiteY8" fmla="*/ 134012 h 167900"/>
              <a:gd name="connsiteX9" fmla="*/ 64379 w 168004"/>
              <a:gd name="connsiteY9" fmla="*/ 135093 h 167900"/>
              <a:gd name="connsiteX10" fmla="*/ 64379 w 168004"/>
              <a:gd name="connsiteY10" fmla="*/ 153995 h 167900"/>
              <a:gd name="connsiteX11" fmla="*/ 78337 w 168004"/>
              <a:gd name="connsiteY11" fmla="*/ 167901 h 167900"/>
              <a:gd name="connsiteX12" fmla="*/ 89770 w 168004"/>
              <a:gd name="connsiteY12" fmla="*/ 167901 h 167900"/>
              <a:gd name="connsiteX13" fmla="*/ 103676 w 168004"/>
              <a:gd name="connsiteY13" fmla="*/ 153995 h 167900"/>
              <a:gd name="connsiteX14" fmla="*/ 103676 w 168004"/>
              <a:gd name="connsiteY14" fmla="*/ 135093 h 167900"/>
              <a:gd name="connsiteX15" fmla="*/ 106355 w 168004"/>
              <a:gd name="connsiteY15" fmla="*/ 134012 h 167900"/>
              <a:gd name="connsiteX16" fmla="*/ 119694 w 168004"/>
              <a:gd name="connsiteY16" fmla="*/ 147351 h 167900"/>
              <a:gd name="connsiteX17" fmla="*/ 139368 w 168004"/>
              <a:gd name="connsiteY17" fmla="*/ 147351 h 167900"/>
              <a:gd name="connsiteX18" fmla="*/ 147454 w 168004"/>
              <a:gd name="connsiteY18" fmla="*/ 139265 h 167900"/>
              <a:gd name="connsiteX19" fmla="*/ 151523 w 168004"/>
              <a:gd name="connsiteY19" fmla="*/ 129428 h 167900"/>
              <a:gd name="connsiteX20" fmla="*/ 147454 w 168004"/>
              <a:gd name="connsiteY20" fmla="*/ 119591 h 167900"/>
              <a:gd name="connsiteX21" fmla="*/ 134115 w 168004"/>
              <a:gd name="connsiteY21" fmla="*/ 106251 h 167900"/>
              <a:gd name="connsiteX22" fmla="*/ 135196 w 168004"/>
              <a:gd name="connsiteY22" fmla="*/ 103573 h 167900"/>
              <a:gd name="connsiteX23" fmla="*/ 154098 w 168004"/>
              <a:gd name="connsiteY23" fmla="*/ 103573 h 167900"/>
              <a:gd name="connsiteX24" fmla="*/ 168004 w 168004"/>
              <a:gd name="connsiteY24" fmla="*/ 89667 h 167900"/>
              <a:gd name="connsiteX25" fmla="*/ 168004 w 168004"/>
              <a:gd name="connsiteY25" fmla="*/ 78234 h 167900"/>
              <a:gd name="connsiteX26" fmla="*/ 154047 w 168004"/>
              <a:gd name="connsiteY26" fmla="*/ 64328 h 167900"/>
              <a:gd name="connsiteX27" fmla="*/ 135145 w 168004"/>
              <a:gd name="connsiteY27" fmla="*/ 64328 h 167900"/>
              <a:gd name="connsiteX28" fmla="*/ 134063 w 168004"/>
              <a:gd name="connsiteY28" fmla="*/ 61650 h 167900"/>
              <a:gd name="connsiteX29" fmla="*/ 147403 w 168004"/>
              <a:gd name="connsiteY29" fmla="*/ 48310 h 167900"/>
              <a:gd name="connsiteX30" fmla="*/ 151471 w 168004"/>
              <a:gd name="connsiteY30" fmla="*/ 38473 h 167900"/>
              <a:gd name="connsiteX31" fmla="*/ 147403 w 168004"/>
              <a:gd name="connsiteY31" fmla="*/ 28636 h 167900"/>
              <a:gd name="connsiteX32" fmla="*/ 139317 w 168004"/>
              <a:gd name="connsiteY32" fmla="*/ 20550 h 167900"/>
              <a:gd name="connsiteX33" fmla="*/ 119642 w 168004"/>
              <a:gd name="connsiteY33" fmla="*/ 20550 h 167900"/>
              <a:gd name="connsiteX34" fmla="*/ 106303 w 168004"/>
              <a:gd name="connsiteY34" fmla="*/ 33889 h 167900"/>
              <a:gd name="connsiteX35" fmla="*/ 103625 w 168004"/>
              <a:gd name="connsiteY35" fmla="*/ 32808 h 167900"/>
              <a:gd name="connsiteX36" fmla="*/ 103625 w 168004"/>
              <a:gd name="connsiteY36" fmla="*/ 13906 h 167900"/>
              <a:gd name="connsiteX37" fmla="*/ 89719 w 168004"/>
              <a:gd name="connsiteY37" fmla="*/ 0 h 167900"/>
              <a:gd name="connsiteX38" fmla="*/ 78285 w 168004"/>
              <a:gd name="connsiteY38" fmla="*/ 0 h 167900"/>
              <a:gd name="connsiteX39" fmla="*/ 64328 w 168004"/>
              <a:gd name="connsiteY39" fmla="*/ 13906 h 167900"/>
              <a:gd name="connsiteX40" fmla="*/ 64328 w 168004"/>
              <a:gd name="connsiteY40" fmla="*/ 32808 h 167900"/>
              <a:gd name="connsiteX41" fmla="*/ 61650 w 168004"/>
              <a:gd name="connsiteY41" fmla="*/ 33889 h 167900"/>
              <a:gd name="connsiteX42" fmla="*/ 48310 w 168004"/>
              <a:gd name="connsiteY42" fmla="*/ 20550 h 167900"/>
              <a:gd name="connsiteX43" fmla="*/ 28636 w 168004"/>
              <a:gd name="connsiteY43" fmla="*/ 20550 h 167900"/>
              <a:gd name="connsiteX44" fmla="*/ 20550 w 168004"/>
              <a:gd name="connsiteY44" fmla="*/ 28636 h 167900"/>
              <a:gd name="connsiteX45" fmla="*/ 20550 w 168004"/>
              <a:gd name="connsiteY45" fmla="*/ 48362 h 167900"/>
              <a:gd name="connsiteX46" fmla="*/ 33889 w 168004"/>
              <a:gd name="connsiteY46" fmla="*/ 61701 h 167900"/>
              <a:gd name="connsiteX47" fmla="*/ 32808 w 168004"/>
              <a:gd name="connsiteY47" fmla="*/ 64379 h 167900"/>
              <a:gd name="connsiteX48" fmla="*/ 13906 w 168004"/>
              <a:gd name="connsiteY48" fmla="*/ 64379 h 167900"/>
              <a:gd name="connsiteX49" fmla="*/ 0 w 168004"/>
              <a:gd name="connsiteY49" fmla="*/ 78285 h 167900"/>
              <a:gd name="connsiteX50" fmla="*/ 0 w 168004"/>
              <a:gd name="connsiteY50" fmla="*/ 89719 h 167900"/>
              <a:gd name="connsiteX51" fmla="*/ 13958 w 168004"/>
              <a:gd name="connsiteY51" fmla="*/ 103573 h 167900"/>
              <a:gd name="connsiteX52" fmla="*/ 10301 w 168004"/>
              <a:gd name="connsiteY52" fmla="*/ 78182 h 167900"/>
              <a:gd name="connsiteX53" fmla="*/ 13906 w 168004"/>
              <a:gd name="connsiteY53" fmla="*/ 74577 h 167900"/>
              <a:gd name="connsiteX54" fmla="*/ 40276 w 168004"/>
              <a:gd name="connsiteY54" fmla="*/ 74577 h 167900"/>
              <a:gd name="connsiteX55" fmla="*/ 41409 w 168004"/>
              <a:gd name="connsiteY55" fmla="*/ 70920 h 167900"/>
              <a:gd name="connsiteX56" fmla="*/ 44705 w 168004"/>
              <a:gd name="connsiteY56" fmla="*/ 62989 h 167900"/>
              <a:gd name="connsiteX57" fmla="*/ 46508 w 168004"/>
              <a:gd name="connsiteY57" fmla="*/ 59641 h 167900"/>
              <a:gd name="connsiteX58" fmla="*/ 27863 w 168004"/>
              <a:gd name="connsiteY58" fmla="*/ 40997 h 167900"/>
              <a:gd name="connsiteX59" fmla="*/ 27863 w 168004"/>
              <a:gd name="connsiteY59" fmla="*/ 35846 h 167900"/>
              <a:gd name="connsiteX60" fmla="*/ 35949 w 168004"/>
              <a:gd name="connsiteY60" fmla="*/ 27760 h 167900"/>
              <a:gd name="connsiteX61" fmla="*/ 41100 w 168004"/>
              <a:gd name="connsiteY61" fmla="*/ 27760 h 167900"/>
              <a:gd name="connsiteX62" fmla="*/ 59744 w 168004"/>
              <a:gd name="connsiteY62" fmla="*/ 46405 h 167900"/>
              <a:gd name="connsiteX63" fmla="*/ 63092 w 168004"/>
              <a:gd name="connsiteY63" fmla="*/ 44602 h 167900"/>
              <a:gd name="connsiteX64" fmla="*/ 71023 w 168004"/>
              <a:gd name="connsiteY64" fmla="*/ 41306 h 167900"/>
              <a:gd name="connsiteX65" fmla="*/ 74680 w 168004"/>
              <a:gd name="connsiteY65" fmla="*/ 40173 h 167900"/>
              <a:gd name="connsiteX66" fmla="*/ 74680 w 168004"/>
              <a:gd name="connsiteY66" fmla="*/ 13803 h 167900"/>
              <a:gd name="connsiteX67" fmla="*/ 78337 w 168004"/>
              <a:gd name="connsiteY67" fmla="*/ 10198 h 167900"/>
              <a:gd name="connsiteX68" fmla="*/ 89770 w 168004"/>
              <a:gd name="connsiteY68" fmla="*/ 10198 h 167900"/>
              <a:gd name="connsiteX69" fmla="*/ 93376 w 168004"/>
              <a:gd name="connsiteY69" fmla="*/ 13803 h 167900"/>
              <a:gd name="connsiteX70" fmla="*/ 93376 w 168004"/>
              <a:gd name="connsiteY70" fmla="*/ 40173 h 167900"/>
              <a:gd name="connsiteX71" fmla="*/ 97032 w 168004"/>
              <a:gd name="connsiteY71" fmla="*/ 41306 h 167900"/>
              <a:gd name="connsiteX72" fmla="*/ 104964 w 168004"/>
              <a:gd name="connsiteY72" fmla="*/ 44602 h 167900"/>
              <a:gd name="connsiteX73" fmla="*/ 108312 w 168004"/>
              <a:gd name="connsiteY73" fmla="*/ 46405 h 167900"/>
              <a:gd name="connsiteX74" fmla="*/ 126956 w 168004"/>
              <a:gd name="connsiteY74" fmla="*/ 27760 h 167900"/>
              <a:gd name="connsiteX75" fmla="*/ 132106 w 168004"/>
              <a:gd name="connsiteY75" fmla="*/ 27760 h 167900"/>
              <a:gd name="connsiteX76" fmla="*/ 140192 w 168004"/>
              <a:gd name="connsiteY76" fmla="*/ 35846 h 167900"/>
              <a:gd name="connsiteX77" fmla="*/ 141274 w 168004"/>
              <a:gd name="connsiteY77" fmla="*/ 38422 h 167900"/>
              <a:gd name="connsiteX78" fmla="*/ 140192 w 168004"/>
              <a:gd name="connsiteY78" fmla="*/ 40997 h 167900"/>
              <a:gd name="connsiteX79" fmla="*/ 121548 w 168004"/>
              <a:gd name="connsiteY79" fmla="*/ 59641 h 167900"/>
              <a:gd name="connsiteX80" fmla="*/ 123351 w 168004"/>
              <a:gd name="connsiteY80" fmla="*/ 62989 h 167900"/>
              <a:gd name="connsiteX81" fmla="*/ 126647 w 168004"/>
              <a:gd name="connsiteY81" fmla="*/ 70920 h 167900"/>
              <a:gd name="connsiteX82" fmla="*/ 127780 w 168004"/>
              <a:gd name="connsiteY82" fmla="*/ 74577 h 167900"/>
              <a:gd name="connsiteX83" fmla="*/ 154150 w 168004"/>
              <a:gd name="connsiteY83" fmla="*/ 74577 h 167900"/>
              <a:gd name="connsiteX84" fmla="*/ 157806 w 168004"/>
              <a:gd name="connsiteY84" fmla="*/ 78182 h 167900"/>
              <a:gd name="connsiteX85" fmla="*/ 157806 w 168004"/>
              <a:gd name="connsiteY85" fmla="*/ 89616 h 167900"/>
              <a:gd name="connsiteX86" fmla="*/ 154201 w 168004"/>
              <a:gd name="connsiteY86" fmla="*/ 93221 h 167900"/>
              <a:gd name="connsiteX87" fmla="*/ 127831 w 168004"/>
              <a:gd name="connsiteY87" fmla="*/ 93221 h 167900"/>
              <a:gd name="connsiteX88" fmla="*/ 126698 w 168004"/>
              <a:gd name="connsiteY88" fmla="*/ 96878 h 167900"/>
              <a:gd name="connsiteX89" fmla="*/ 123402 w 168004"/>
              <a:gd name="connsiteY89" fmla="*/ 104809 h 167900"/>
              <a:gd name="connsiteX90" fmla="*/ 121599 w 168004"/>
              <a:gd name="connsiteY90" fmla="*/ 108157 h 167900"/>
              <a:gd name="connsiteX91" fmla="*/ 140244 w 168004"/>
              <a:gd name="connsiteY91" fmla="*/ 126801 h 167900"/>
              <a:gd name="connsiteX92" fmla="*/ 141325 w 168004"/>
              <a:gd name="connsiteY92" fmla="*/ 129376 h 167900"/>
              <a:gd name="connsiteX93" fmla="*/ 140244 w 168004"/>
              <a:gd name="connsiteY93" fmla="*/ 131952 h 167900"/>
              <a:gd name="connsiteX94" fmla="*/ 132158 w 168004"/>
              <a:gd name="connsiteY94" fmla="*/ 140038 h 167900"/>
              <a:gd name="connsiteX95" fmla="*/ 127007 w 168004"/>
              <a:gd name="connsiteY95" fmla="*/ 140038 h 167900"/>
              <a:gd name="connsiteX96" fmla="*/ 108363 w 168004"/>
              <a:gd name="connsiteY96" fmla="*/ 121393 h 167900"/>
              <a:gd name="connsiteX97" fmla="*/ 105015 w 168004"/>
              <a:gd name="connsiteY97" fmla="*/ 123196 h 167900"/>
              <a:gd name="connsiteX98" fmla="*/ 97084 w 168004"/>
              <a:gd name="connsiteY98" fmla="*/ 126492 h 167900"/>
              <a:gd name="connsiteX99" fmla="*/ 93427 w 168004"/>
              <a:gd name="connsiteY99" fmla="*/ 127625 h 167900"/>
              <a:gd name="connsiteX100" fmla="*/ 93427 w 168004"/>
              <a:gd name="connsiteY100" fmla="*/ 153995 h 167900"/>
              <a:gd name="connsiteX101" fmla="*/ 89822 w 168004"/>
              <a:gd name="connsiteY101" fmla="*/ 157600 h 167900"/>
              <a:gd name="connsiteX102" fmla="*/ 78388 w 168004"/>
              <a:gd name="connsiteY102" fmla="*/ 157600 h 167900"/>
              <a:gd name="connsiteX103" fmla="*/ 74731 w 168004"/>
              <a:gd name="connsiteY103" fmla="*/ 153995 h 167900"/>
              <a:gd name="connsiteX104" fmla="*/ 74731 w 168004"/>
              <a:gd name="connsiteY104" fmla="*/ 127625 h 167900"/>
              <a:gd name="connsiteX105" fmla="*/ 71075 w 168004"/>
              <a:gd name="connsiteY105" fmla="*/ 126492 h 167900"/>
              <a:gd name="connsiteX106" fmla="*/ 63143 w 168004"/>
              <a:gd name="connsiteY106" fmla="*/ 123196 h 167900"/>
              <a:gd name="connsiteX107" fmla="*/ 59795 w 168004"/>
              <a:gd name="connsiteY107" fmla="*/ 121393 h 167900"/>
              <a:gd name="connsiteX108" fmla="*/ 41151 w 168004"/>
              <a:gd name="connsiteY108" fmla="*/ 140038 h 167900"/>
              <a:gd name="connsiteX109" fmla="*/ 36001 w 168004"/>
              <a:gd name="connsiteY109" fmla="*/ 140038 h 167900"/>
              <a:gd name="connsiteX110" fmla="*/ 27915 w 168004"/>
              <a:gd name="connsiteY110" fmla="*/ 131952 h 167900"/>
              <a:gd name="connsiteX111" fmla="*/ 27915 w 168004"/>
              <a:gd name="connsiteY111" fmla="*/ 126801 h 167900"/>
              <a:gd name="connsiteX112" fmla="*/ 46559 w 168004"/>
              <a:gd name="connsiteY112" fmla="*/ 108157 h 167900"/>
              <a:gd name="connsiteX113" fmla="*/ 44756 w 168004"/>
              <a:gd name="connsiteY113" fmla="*/ 104809 h 167900"/>
              <a:gd name="connsiteX114" fmla="*/ 41460 w 168004"/>
              <a:gd name="connsiteY114" fmla="*/ 96878 h 167900"/>
              <a:gd name="connsiteX115" fmla="*/ 40327 w 168004"/>
              <a:gd name="connsiteY115" fmla="*/ 93221 h 167900"/>
              <a:gd name="connsiteX116" fmla="*/ 13958 w 168004"/>
              <a:gd name="connsiteY116" fmla="*/ 93221 h 167900"/>
              <a:gd name="connsiteX117" fmla="*/ 10352 w 168004"/>
              <a:gd name="connsiteY117" fmla="*/ 89616 h 167900"/>
              <a:gd name="connsiteX118" fmla="*/ 10352 w 168004"/>
              <a:gd name="connsiteY118" fmla="*/ 78182 h 16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68004" h="167900">
                <a:moveTo>
                  <a:pt x="13958" y="103573"/>
                </a:moveTo>
                <a:lnTo>
                  <a:pt x="32859" y="103573"/>
                </a:lnTo>
                <a:cubicBezTo>
                  <a:pt x="33220" y="104449"/>
                  <a:pt x="33580" y="105376"/>
                  <a:pt x="33941" y="106251"/>
                </a:cubicBezTo>
                <a:lnTo>
                  <a:pt x="20601" y="119591"/>
                </a:lnTo>
                <a:cubicBezTo>
                  <a:pt x="15194" y="124999"/>
                  <a:pt x="15194" y="133857"/>
                  <a:pt x="20601" y="139265"/>
                </a:cubicBezTo>
                <a:lnTo>
                  <a:pt x="28687" y="147351"/>
                </a:lnTo>
                <a:cubicBezTo>
                  <a:pt x="31314" y="149978"/>
                  <a:pt x="34816" y="151420"/>
                  <a:pt x="38525" y="151420"/>
                </a:cubicBezTo>
                <a:cubicBezTo>
                  <a:pt x="42233" y="151420"/>
                  <a:pt x="45735" y="149978"/>
                  <a:pt x="48362" y="147351"/>
                </a:cubicBezTo>
                <a:lnTo>
                  <a:pt x="61701" y="134012"/>
                </a:lnTo>
                <a:cubicBezTo>
                  <a:pt x="62577" y="134424"/>
                  <a:pt x="63452" y="134784"/>
                  <a:pt x="64379" y="135093"/>
                </a:cubicBezTo>
                <a:lnTo>
                  <a:pt x="64379" y="153995"/>
                </a:lnTo>
                <a:cubicBezTo>
                  <a:pt x="64379" y="161669"/>
                  <a:pt x="70611" y="167901"/>
                  <a:pt x="78337" y="167901"/>
                </a:cubicBezTo>
                <a:lnTo>
                  <a:pt x="89770" y="167901"/>
                </a:lnTo>
                <a:cubicBezTo>
                  <a:pt x="97444" y="167901"/>
                  <a:pt x="103676" y="161669"/>
                  <a:pt x="103676" y="153995"/>
                </a:cubicBezTo>
                <a:lnTo>
                  <a:pt x="103676" y="135093"/>
                </a:lnTo>
                <a:cubicBezTo>
                  <a:pt x="104552" y="134733"/>
                  <a:pt x="105479" y="134372"/>
                  <a:pt x="106355" y="134012"/>
                </a:cubicBezTo>
                <a:lnTo>
                  <a:pt x="119694" y="147351"/>
                </a:lnTo>
                <a:cubicBezTo>
                  <a:pt x="124947" y="152604"/>
                  <a:pt x="134115" y="152604"/>
                  <a:pt x="139368" y="147351"/>
                </a:cubicBezTo>
                <a:lnTo>
                  <a:pt x="147454" y="139265"/>
                </a:lnTo>
                <a:cubicBezTo>
                  <a:pt x="150081" y="136638"/>
                  <a:pt x="151523" y="133136"/>
                  <a:pt x="151523" y="129428"/>
                </a:cubicBezTo>
                <a:cubicBezTo>
                  <a:pt x="151523" y="125720"/>
                  <a:pt x="150081" y="122217"/>
                  <a:pt x="147454" y="119591"/>
                </a:cubicBezTo>
                <a:lnTo>
                  <a:pt x="134115" y="106251"/>
                </a:lnTo>
                <a:cubicBezTo>
                  <a:pt x="134527" y="105376"/>
                  <a:pt x="134887" y="104500"/>
                  <a:pt x="135196" y="103573"/>
                </a:cubicBezTo>
                <a:lnTo>
                  <a:pt x="154098" y="103573"/>
                </a:lnTo>
                <a:cubicBezTo>
                  <a:pt x="161772" y="103573"/>
                  <a:pt x="168004" y="97341"/>
                  <a:pt x="168004" y="89667"/>
                </a:cubicBezTo>
                <a:lnTo>
                  <a:pt x="168004" y="78234"/>
                </a:lnTo>
                <a:cubicBezTo>
                  <a:pt x="168004" y="70560"/>
                  <a:pt x="161772" y="64328"/>
                  <a:pt x="154047" y="64328"/>
                </a:cubicBezTo>
                <a:lnTo>
                  <a:pt x="135145" y="64328"/>
                </a:lnTo>
                <a:cubicBezTo>
                  <a:pt x="134784" y="63452"/>
                  <a:pt x="134424" y="62525"/>
                  <a:pt x="134063" y="61650"/>
                </a:cubicBezTo>
                <a:lnTo>
                  <a:pt x="147403" y="48310"/>
                </a:lnTo>
                <a:cubicBezTo>
                  <a:pt x="150029" y="45684"/>
                  <a:pt x="151471" y="42181"/>
                  <a:pt x="151471" y="38473"/>
                </a:cubicBezTo>
                <a:cubicBezTo>
                  <a:pt x="151471" y="34765"/>
                  <a:pt x="150029" y="31263"/>
                  <a:pt x="147403" y="28636"/>
                </a:cubicBezTo>
                <a:lnTo>
                  <a:pt x="139317" y="20550"/>
                </a:lnTo>
                <a:cubicBezTo>
                  <a:pt x="134063" y="15297"/>
                  <a:pt x="124844" y="15297"/>
                  <a:pt x="119642" y="20550"/>
                </a:cubicBezTo>
                <a:lnTo>
                  <a:pt x="106303" y="33889"/>
                </a:lnTo>
                <a:cubicBezTo>
                  <a:pt x="105427" y="33477"/>
                  <a:pt x="104552" y="33117"/>
                  <a:pt x="103625" y="32808"/>
                </a:cubicBezTo>
                <a:lnTo>
                  <a:pt x="103625" y="13906"/>
                </a:lnTo>
                <a:cubicBezTo>
                  <a:pt x="103625" y="6232"/>
                  <a:pt x="97393" y="0"/>
                  <a:pt x="89719" y="0"/>
                </a:cubicBezTo>
                <a:lnTo>
                  <a:pt x="78285" y="0"/>
                </a:lnTo>
                <a:cubicBezTo>
                  <a:pt x="70611" y="0"/>
                  <a:pt x="64328" y="6232"/>
                  <a:pt x="64328" y="13906"/>
                </a:cubicBezTo>
                <a:lnTo>
                  <a:pt x="64328" y="32808"/>
                </a:lnTo>
                <a:cubicBezTo>
                  <a:pt x="63452" y="33168"/>
                  <a:pt x="62525" y="33529"/>
                  <a:pt x="61650" y="33889"/>
                </a:cubicBezTo>
                <a:lnTo>
                  <a:pt x="48310" y="20550"/>
                </a:lnTo>
                <a:cubicBezTo>
                  <a:pt x="43057" y="15297"/>
                  <a:pt x="33838" y="15297"/>
                  <a:pt x="28636" y="20550"/>
                </a:cubicBezTo>
                <a:lnTo>
                  <a:pt x="20550" y="28636"/>
                </a:lnTo>
                <a:cubicBezTo>
                  <a:pt x="15142" y="34044"/>
                  <a:pt x="15142" y="42902"/>
                  <a:pt x="20550" y="48362"/>
                </a:cubicBezTo>
                <a:lnTo>
                  <a:pt x="33889" y="61701"/>
                </a:lnTo>
                <a:cubicBezTo>
                  <a:pt x="33477" y="62577"/>
                  <a:pt x="33117" y="63452"/>
                  <a:pt x="32808" y="64379"/>
                </a:cubicBezTo>
                <a:lnTo>
                  <a:pt x="13906" y="64379"/>
                </a:lnTo>
                <a:cubicBezTo>
                  <a:pt x="6232" y="64379"/>
                  <a:pt x="0" y="70611"/>
                  <a:pt x="0" y="78285"/>
                </a:cubicBezTo>
                <a:lnTo>
                  <a:pt x="0" y="89719"/>
                </a:lnTo>
                <a:cubicBezTo>
                  <a:pt x="0" y="97290"/>
                  <a:pt x="6283" y="103573"/>
                  <a:pt x="13958" y="103573"/>
                </a:cubicBezTo>
                <a:close/>
                <a:moveTo>
                  <a:pt x="10301" y="78182"/>
                </a:moveTo>
                <a:cubicBezTo>
                  <a:pt x="10301" y="76173"/>
                  <a:pt x="11949" y="74577"/>
                  <a:pt x="13906" y="74577"/>
                </a:cubicBezTo>
                <a:lnTo>
                  <a:pt x="40276" y="74577"/>
                </a:lnTo>
                <a:lnTo>
                  <a:pt x="41409" y="70920"/>
                </a:lnTo>
                <a:cubicBezTo>
                  <a:pt x="42233" y="68191"/>
                  <a:pt x="43366" y="65512"/>
                  <a:pt x="44705" y="62989"/>
                </a:cubicBezTo>
                <a:lnTo>
                  <a:pt x="46508" y="59641"/>
                </a:lnTo>
                <a:lnTo>
                  <a:pt x="27863" y="40997"/>
                </a:lnTo>
                <a:cubicBezTo>
                  <a:pt x="26421" y="39606"/>
                  <a:pt x="26421" y="37288"/>
                  <a:pt x="27863" y="35846"/>
                </a:cubicBezTo>
                <a:lnTo>
                  <a:pt x="35949" y="27760"/>
                </a:lnTo>
                <a:cubicBezTo>
                  <a:pt x="37289" y="26370"/>
                  <a:pt x="39709" y="26370"/>
                  <a:pt x="41100" y="27760"/>
                </a:cubicBezTo>
                <a:lnTo>
                  <a:pt x="59744" y="46405"/>
                </a:lnTo>
                <a:lnTo>
                  <a:pt x="63092" y="44602"/>
                </a:lnTo>
                <a:cubicBezTo>
                  <a:pt x="65615" y="43263"/>
                  <a:pt x="68293" y="42130"/>
                  <a:pt x="71023" y="41306"/>
                </a:cubicBezTo>
                <a:lnTo>
                  <a:pt x="74680" y="40173"/>
                </a:lnTo>
                <a:lnTo>
                  <a:pt x="74680" y="13803"/>
                </a:lnTo>
                <a:cubicBezTo>
                  <a:pt x="74680" y="11794"/>
                  <a:pt x="76328" y="10198"/>
                  <a:pt x="78337" y="10198"/>
                </a:cubicBezTo>
                <a:lnTo>
                  <a:pt x="89770" y="10198"/>
                </a:lnTo>
                <a:cubicBezTo>
                  <a:pt x="91779" y="10198"/>
                  <a:pt x="93376" y="11846"/>
                  <a:pt x="93376" y="13803"/>
                </a:cubicBezTo>
                <a:lnTo>
                  <a:pt x="93376" y="40173"/>
                </a:lnTo>
                <a:lnTo>
                  <a:pt x="97032" y="41306"/>
                </a:lnTo>
                <a:cubicBezTo>
                  <a:pt x="99762" y="42130"/>
                  <a:pt x="102440" y="43263"/>
                  <a:pt x="104964" y="44602"/>
                </a:cubicBezTo>
                <a:lnTo>
                  <a:pt x="108312" y="46405"/>
                </a:lnTo>
                <a:lnTo>
                  <a:pt x="126956" y="27760"/>
                </a:lnTo>
                <a:cubicBezTo>
                  <a:pt x="128295" y="26370"/>
                  <a:pt x="130716" y="26370"/>
                  <a:pt x="132106" y="27760"/>
                </a:cubicBezTo>
                <a:lnTo>
                  <a:pt x="140192" y="35846"/>
                </a:lnTo>
                <a:cubicBezTo>
                  <a:pt x="140862" y="36516"/>
                  <a:pt x="141274" y="37443"/>
                  <a:pt x="141274" y="38422"/>
                </a:cubicBezTo>
                <a:cubicBezTo>
                  <a:pt x="141274" y="39400"/>
                  <a:pt x="140913" y="40276"/>
                  <a:pt x="140192" y="40997"/>
                </a:cubicBezTo>
                <a:lnTo>
                  <a:pt x="121548" y="59641"/>
                </a:lnTo>
                <a:lnTo>
                  <a:pt x="123351" y="62989"/>
                </a:lnTo>
                <a:cubicBezTo>
                  <a:pt x="124690" y="65512"/>
                  <a:pt x="125823" y="68191"/>
                  <a:pt x="126647" y="70920"/>
                </a:cubicBezTo>
                <a:lnTo>
                  <a:pt x="127780" y="74577"/>
                </a:lnTo>
                <a:lnTo>
                  <a:pt x="154150" y="74577"/>
                </a:lnTo>
                <a:cubicBezTo>
                  <a:pt x="156158" y="74577"/>
                  <a:pt x="157806" y="76225"/>
                  <a:pt x="157806" y="78182"/>
                </a:cubicBezTo>
                <a:lnTo>
                  <a:pt x="157806" y="89616"/>
                </a:lnTo>
                <a:cubicBezTo>
                  <a:pt x="157806" y="91624"/>
                  <a:pt x="156158" y="93221"/>
                  <a:pt x="154201" y="93221"/>
                </a:cubicBezTo>
                <a:lnTo>
                  <a:pt x="127831" y="93221"/>
                </a:lnTo>
                <a:lnTo>
                  <a:pt x="126698" y="96878"/>
                </a:lnTo>
                <a:cubicBezTo>
                  <a:pt x="125874" y="99607"/>
                  <a:pt x="124741" y="102286"/>
                  <a:pt x="123402" y="104809"/>
                </a:cubicBezTo>
                <a:lnTo>
                  <a:pt x="121599" y="108157"/>
                </a:lnTo>
                <a:lnTo>
                  <a:pt x="140244" y="126801"/>
                </a:lnTo>
                <a:cubicBezTo>
                  <a:pt x="140913" y="127471"/>
                  <a:pt x="141325" y="128398"/>
                  <a:pt x="141325" y="129376"/>
                </a:cubicBezTo>
                <a:cubicBezTo>
                  <a:pt x="141325" y="130355"/>
                  <a:pt x="140965" y="131231"/>
                  <a:pt x="140244" y="131952"/>
                </a:cubicBezTo>
                <a:lnTo>
                  <a:pt x="132158" y="140038"/>
                </a:lnTo>
                <a:cubicBezTo>
                  <a:pt x="130767" y="141428"/>
                  <a:pt x="128398" y="141428"/>
                  <a:pt x="127007" y="140038"/>
                </a:cubicBezTo>
                <a:lnTo>
                  <a:pt x="108363" y="121393"/>
                </a:lnTo>
                <a:lnTo>
                  <a:pt x="105015" y="123196"/>
                </a:lnTo>
                <a:cubicBezTo>
                  <a:pt x="102492" y="124535"/>
                  <a:pt x="99814" y="125668"/>
                  <a:pt x="97084" y="126492"/>
                </a:cubicBezTo>
                <a:lnTo>
                  <a:pt x="93427" y="127625"/>
                </a:lnTo>
                <a:lnTo>
                  <a:pt x="93427" y="153995"/>
                </a:lnTo>
                <a:cubicBezTo>
                  <a:pt x="93427" y="156004"/>
                  <a:pt x="91779" y="157600"/>
                  <a:pt x="89822" y="157600"/>
                </a:cubicBezTo>
                <a:lnTo>
                  <a:pt x="78388" y="157600"/>
                </a:lnTo>
                <a:cubicBezTo>
                  <a:pt x="76380" y="157600"/>
                  <a:pt x="74731" y="155952"/>
                  <a:pt x="74731" y="153995"/>
                </a:cubicBezTo>
                <a:lnTo>
                  <a:pt x="74731" y="127625"/>
                </a:lnTo>
                <a:lnTo>
                  <a:pt x="71075" y="126492"/>
                </a:lnTo>
                <a:cubicBezTo>
                  <a:pt x="68345" y="125668"/>
                  <a:pt x="65667" y="124535"/>
                  <a:pt x="63143" y="123196"/>
                </a:cubicBezTo>
                <a:lnTo>
                  <a:pt x="59795" y="121393"/>
                </a:lnTo>
                <a:lnTo>
                  <a:pt x="41151" y="140038"/>
                </a:lnTo>
                <a:cubicBezTo>
                  <a:pt x="39761" y="141428"/>
                  <a:pt x="37391" y="141428"/>
                  <a:pt x="36001" y="140038"/>
                </a:cubicBezTo>
                <a:lnTo>
                  <a:pt x="27915" y="131952"/>
                </a:lnTo>
                <a:cubicBezTo>
                  <a:pt x="26524" y="130561"/>
                  <a:pt x="26524" y="128243"/>
                  <a:pt x="27915" y="126801"/>
                </a:cubicBezTo>
                <a:lnTo>
                  <a:pt x="46559" y="108157"/>
                </a:lnTo>
                <a:lnTo>
                  <a:pt x="44756" y="104809"/>
                </a:lnTo>
                <a:cubicBezTo>
                  <a:pt x="43417" y="102286"/>
                  <a:pt x="42284" y="99607"/>
                  <a:pt x="41460" y="96878"/>
                </a:cubicBezTo>
                <a:lnTo>
                  <a:pt x="40327" y="93221"/>
                </a:lnTo>
                <a:lnTo>
                  <a:pt x="13958" y="93221"/>
                </a:lnTo>
                <a:cubicBezTo>
                  <a:pt x="11949" y="93221"/>
                  <a:pt x="10352" y="91573"/>
                  <a:pt x="10352" y="89616"/>
                </a:cubicBezTo>
                <a:lnTo>
                  <a:pt x="10352" y="78182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5" name="Forma libre: forma 214">
            <a:extLst>
              <a:ext uri="{FF2B5EF4-FFF2-40B4-BE49-F238E27FC236}">
                <a16:creationId xmlns:a16="http://schemas.microsoft.com/office/drawing/2014/main" id="{83B5D401-3112-4EE3-9A25-9B258ECADE1D}"/>
              </a:ext>
            </a:extLst>
          </p:cNvPr>
          <p:cNvSpPr/>
          <p:nvPr/>
        </p:nvSpPr>
        <p:spPr>
          <a:xfrm>
            <a:off x="6683716" y="3590722"/>
            <a:ext cx="57941" cy="57941"/>
          </a:xfrm>
          <a:custGeom>
            <a:avLst/>
            <a:gdLst>
              <a:gd name="connsiteX0" fmla="*/ 28996 w 57941"/>
              <a:gd name="connsiteY0" fmla="*/ 57941 h 57941"/>
              <a:gd name="connsiteX1" fmla="*/ 57941 w 57941"/>
              <a:gd name="connsiteY1" fmla="*/ 28996 h 57941"/>
              <a:gd name="connsiteX2" fmla="*/ 28996 w 57941"/>
              <a:gd name="connsiteY2" fmla="*/ 0 h 57941"/>
              <a:gd name="connsiteX3" fmla="*/ 0 w 57941"/>
              <a:gd name="connsiteY3" fmla="*/ 28996 h 57941"/>
              <a:gd name="connsiteX4" fmla="*/ 28996 w 57941"/>
              <a:gd name="connsiteY4" fmla="*/ 57941 h 57941"/>
              <a:gd name="connsiteX5" fmla="*/ 28996 w 57941"/>
              <a:gd name="connsiteY5" fmla="*/ 10301 h 57941"/>
              <a:gd name="connsiteX6" fmla="*/ 47641 w 57941"/>
              <a:gd name="connsiteY6" fmla="*/ 28996 h 57941"/>
              <a:gd name="connsiteX7" fmla="*/ 28996 w 57941"/>
              <a:gd name="connsiteY7" fmla="*/ 47641 h 57941"/>
              <a:gd name="connsiteX8" fmla="*/ 10301 w 57941"/>
              <a:gd name="connsiteY8" fmla="*/ 28996 h 57941"/>
              <a:gd name="connsiteX9" fmla="*/ 28996 w 57941"/>
              <a:gd name="connsiteY9" fmla="*/ 10301 h 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941" h="57941">
                <a:moveTo>
                  <a:pt x="28996" y="57941"/>
                </a:moveTo>
                <a:cubicBezTo>
                  <a:pt x="44962" y="57941"/>
                  <a:pt x="57941" y="44962"/>
                  <a:pt x="57941" y="28996"/>
                </a:cubicBezTo>
                <a:cubicBezTo>
                  <a:pt x="57941" y="13030"/>
                  <a:pt x="44962" y="0"/>
                  <a:pt x="28996" y="0"/>
                </a:cubicBezTo>
                <a:cubicBezTo>
                  <a:pt x="13030" y="0"/>
                  <a:pt x="0" y="12979"/>
                  <a:pt x="0" y="28996"/>
                </a:cubicBezTo>
                <a:cubicBezTo>
                  <a:pt x="0" y="45014"/>
                  <a:pt x="13030" y="57941"/>
                  <a:pt x="28996" y="57941"/>
                </a:cubicBezTo>
                <a:close/>
                <a:moveTo>
                  <a:pt x="28996" y="10301"/>
                </a:moveTo>
                <a:cubicBezTo>
                  <a:pt x="39297" y="10301"/>
                  <a:pt x="47641" y="18696"/>
                  <a:pt x="47641" y="28996"/>
                </a:cubicBezTo>
                <a:cubicBezTo>
                  <a:pt x="47641" y="39297"/>
                  <a:pt x="39246" y="47641"/>
                  <a:pt x="28996" y="47641"/>
                </a:cubicBezTo>
                <a:cubicBezTo>
                  <a:pt x="18696" y="47641"/>
                  <a:pt x="10301" y="39246"/>
                  <a:pt x="10301" y="28996"/>
                </a:cubicBezTo>
                <a:cubicBezTo>
                  <a:pt x="10352" y="18644"/>
                  <a:pt x="18696" y="10301"/>
                  <a:pt x="28996" y="10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6" name="Forma libre: forma 215">
            <a:extLst>
              <a:ext uri="{FF2B5EF4-FFF2-40B4-BE49-F238E27FC236}">
                <a16:creationId xmlns:a16="http://schemas.microsoft.com/office/drawing/2014/main" id="{839B9392-9AEA-4414-9827-39575CA6EC5B}"/>
              </a:ext>
            </a:extLst>
          </p:cNvPr>
          <p:cNvSpPr/>
          <p:nvPr/>
        </p:nvSpPr>
        <p:spPr>
          <a:xfrm>
            <a:off x="6505882" y="3717626"/>
            <a:ext cx="378960" cy="197103"/>
          </a:xfrm>
          <a:custGeom>
            <a:avLst/>
            <a:gdLst>
              <a:gd name="connsiteX0" fmla="*/ 349804 w 378960"/>
              <a:gd name="connsiteY0" fmla="*/ 5459 h 197103"/>
              <a:gd name="connsiteX1" fmla="*/ 329409 w 378960"/>
              <a:gd name="connsiteY1" fmla="*/ 14781 h 197103"/>
              <a:gd name="connsiteX2" fmla="*/ 300876 w 378960"/>
              <a:gd name="connsiteY2" fmla="*/ 48362 h 197103"/>
              <a:gd name="connsiteX3" fmla="*/ 301443 w 378960"/>
              <a:gd name="connsiteY3" fmla="*/ 55624 h 197103"/>
              <a:gd name="connsiteX4" fmla="*/ 308705 w 378960"/>
              <a:gd name="connsiteY4" fmla="*/ 55057 h 197103"/>
              <a:gd name="connsiteX5" fmla="*/ 337134 w 378960"/>
              <a:gd name="connsiteY5" fmla="*/ 21631 h 197103"/>
              <a:gd name="connsiteX6" fmla="*/ 350113 w 378960"/>
              <a:gd name="connsiteY6" fmla="*/ 15812 h 197103"/>
              <a:gd name="connsiteX7" fmla="*/ 363504 w 378960"/>
              <a:gd name="connsiteY7" fmla="*/ 20910 h 197103"/>
              <a:gd name="connsiteX8" fmla="*/ 365255 w 378960"/>
              <a:gd name="connsiteY8" fmla="*/ 43160 h 197103"/>
              <a:gd name="connsiteX9" fmla="*/ 293408 w 378960"/>
              <a:gd name="connsiteY9" fmla="*/ 136793 h 197103"/>
              <a:gd name="connsiteX10" fmla="*/ 288155 w 378960"/>
              <a:gd name="connsiteY10" fmla="*/ 139317 h 197103"/>
              <a:gd name="connsiteX11" fmla="*/ 115979 w 378960"/>
              <a:gd name="connsiteY11" fmla="*/ 139317 h 197103"/>
              <a:gd name="connsiteX12" fmla="*/ 66896 w 378960"/>
              <a:gd name="connsiteY12" fmla="*/ 41821 h 197103"/>
              <a:gd name="connsiteX13" fmla="*/ 122005 w 378960"/>
              <a:gd name="connsiteY13" fmla="*/ 10352 h 197103"/>
              <a:gd name="connsiteX14" fmla="*/ 174590 w 378960"/>
              <a:gd name="connsiteY14" fmla="*/ 37391 h 197103"/>
              <a:gd name="connsiteX15" fmla="*/ 174950 w 378960"/>
              <a:gd name="connsiteY15" fmla="*/ 37752 h 197103"/>
              <a:gd name="connsiteX16" fmla="*/ 175671 w 378960"/>
              <a:gd name="connsiteY16" fmla="*/ 38473 h 197103"/>
              <a:gd name="connsiteX17" fmla="*/ 176495 w 378960"/>
              <a:gd name="connsiteY17" fmla="*/ 39040 h 197103"/>
              <a:gd name="connsiteX18" fmla="*/ 177371 w 378960"/>
              <a:gd name="connsiteY18" fmla="*/ 39400 h 197103"/>
              <a:gd name="connsiteX19" fmla="*/ 178452 w 378960"/>
              <a:gd name="connsiteY19" fmla="*/ 39606 h 197103"/>
              <a:gd name="connsiteX20" fmla="*/ 178916 w 378960"/>
              <a:gd name="connsiteY20" fmla="*/ 39709 h 197103"/>
              <a:gd name="connsiteX21" fmla="*/ 259725 w 378960"/>
              <a:gd name="connsiteY21" fmla="*/ 39709 h 197103"/>
              <a:gd name="connsiteX22" fmla="*/ 282489 w 378960"/>
              <a:gd name="connsiteY22" fmla="*/ 57684 h 197103"/>
              <a:gd name="connsiteX23" fmla="*/ 259725 w 378960"/>
              <a:gd name="connsiteY23" fmla="*/ 75658 h 197103"/>
              <a:gd name="connsiteX24" fmla="*/ 178916 w 378960"/>
              <a:gd name="connsiteY24" fmla="*/ 75658 h 197103"/>
              <a:gd name="connsiteX25" fmla="*/ 173766 w 378960"/>
              <a:gd name="connsiteY25" fmla="*/ 80809 h 197103"/>
              <a:gd name="connsiteX26" fmla="*/ 178916 w 378960"/>
              <a:gd name="connsiteY26" fmla="*/ 85959 h 197103"/>
              <a:gd name="connsiteX27" fmla="*/ 259725 w 378960"/>
              <a:gd name="connsiteY27" fmla="*/ 85959 h 197103"/>
              <a:gd name="connsiteX28" fmla="*/ 292790 w 378960"/>
              <a:gd name="connsiteY28" fmla="*/ 57684 h 197103"/>
              <a:gd name="connsiteX29" fmla="*/ 259725 w 378960"/>
              <a:gd name="connsiteY29" fmla="*/ 29409 h 197103"/>
              <a:gd name="connsiteX30" fmla="*/ 181440 w 378960"/>
              <a:gd name="connsiteY30" fmla="*/ 29409 h 197103"/>
              <a:gd name="connsiteX31" fmla="*/ 122005 w 378960"/>
              <a:gd name="connsiteY31" fmla="*/ 0 h 197103"/>
              <a:gd name="connsiteX32" fmla="*/ 61385 w 378960"/>
              <a:gd name="connsiteY32" fmla="*/ 30851 h 197103"/>
              <a:gd name="connsiteX33" fmla="*/ 58398 w 378960"/>
              <a:gd name="connsiteY33" fmla="*/ 24979 h 197103"/>
              <a:gd name="connsiteX34" fmla="*/ 36303 w 378960"/>
              <a:gd name="connsiteY34" fmla="*/ 17666 h 197103"/>
              <a:gd name="connsiteX35" fmla="*/ 9058 w 378960"/>
              <a:gd name="connsiteY35" fmla="*/ 31366 h 197103"/>
              <a:gd name="connsiteX36" fmla="*/ 1744 w 378960"/>
              <a:gd name="connsiteY36" fmla="*/ 53460 h 197103"/>
              <a:gd name="connsiteX37" fmla="*/ 47376 w 378960"/>
              <a:gd name="connsiteY37" fmla="*/ 144055 h 197103"/>
              <a:gd name="connsiteX38" fmla="*/ 54278 w 378960"/>
              <a:gd name="connsiteY38" fmla="*/ 146321 h 197103"/>
              <a:gd name="connsiteX39" fmla="*/ 56544 w 378960"/>
              <a:gd name="connsiteY39" fmla="*/ 139420 h 197103"/>
              <a:gd name="connsiteX40" fmla="*/ 10912 w 378960"/>
              <a:gd name="connsiteY40" fmla="*/ 48825 h 197103"/>
              <a:gd name="connsiteX41" fmla="*/ 13642 w 378960"/>
              <a:gd name="connsiteY41" fmla="*/ 40585 h 197103"/>
              <a:gd name="connsiteX42" fmla="*/ 40887 w 378960"/>
              <a:gd name="connsiteY42" fmla="*/ 26885 h 197103"/>
              <a:gd name="connsiteX43" fmla="*/ 49127 w 378960"/>
              <a:gd name="connsiteY43" fmla="*/ 29614 h 197103"/>
              <a:gd name="connsiteX44" fmla="*/ 116855 w 378960"/>
              <a:gd name="connsiteY44" fmla="*/ 164141 h 197103"/>
              <a:gd name="connsiteX45" fmla="*/ 117215 w 378960"/>
              <a:gd name="connsiteY45" fmla="*/ 168828 h 197103"/>
              <a:gd name="connsiteX46" fmla="*/ 114176 w 378960"/>
              <a:gd name="connsiteY46" fmla="*/ 172382 h 197103"/>
              <a:gd name="connsiteX47" fmla="*/ 86931 w 378960"/>
              <a:gd name="connsiteY47" fmla="*/ 186082 h 197103"/>
              <a:gd name="connsiteX48" fmla="*/ 82244 w 378960"/>
              <a:gd name="connsiteY48" fmla="*/ 186442 h 197103"/>
              <a:gd name="connsiteX49" fmla="*/ 78691 w 378960"/>
              <a:gd name="connsiteY49" fmla="*/ 183404 h 197103"/>
              <a:gd name="connsiteX50" fmla="*/ 71531 w 378960"/>
              <a:gd name="connsiteY50" fmla="*/ 169137 h 197103"/>
              <a:gd name="connsiteX51" fmla="*/ 64630 w 378960"/>
              <a:gd name="connsiteY51" fmla="*/ 166871 h 197103"/>
              <a:gd name="connsiteX52" fmla="*/ 62364 w 378960"/>
              <a:gd name="connsiteY52" fmla="*/ 173772 h 197103"/>
              <a:gd name="connsiteX53" fmla="*/ 69523 w 378960"/>
              <a:gd name="connsiteY53" fmla="*/ 188039 h 197103"/>
              <a:gd name="connsiteX54" fmla="*/ 79051 w 378960"/>
              <a:gd name="connsiteY54" fmla="*/ 196279 h 197103"/>
              <a:gd name="connsiteX55" fmla="*/ 84201 w 378960"/>
              <a:gd name="connsiteY55" fmla="*/ 197103 h 197103"/>
              <a:gd name="connsiteX56" fmla="*/ 91566 w 378960"/>
              <a:gd name="connsiteY56" fmla="*/ 195352 h 197103"/>
              <a:gd name="connsiteX57" fmla="*/ 118812 w 378960"/>
              <a:gd name="connsiteY57" fmla="*/ 181652 h 197103"/>
              <a:gd name="connsiteX58" fmla="*/ 127052 w 378960"/>
              <a:gd name="connsiteY58" fmla="*/ 172124 h 197103"/>
              <a:gd name="connsiteX59" fmla="*/ 126125 w 378960"/>
              <a:gd name="connsiteY59" fmla="*/ 159557 h 197103"/>
              <a:gd name="connsiteX60" fmla="*/ 121129 w 378960"/>
              <a:gd name="connsiteY60" fmla="*/ 149617 h 197103"/>
              <a:gd name="connsiteX61" fmla="*/ 288103 w 378960"/>
              <a:gd name="connsiteY61" fmla="*/ 149617 h 197103"/>
              <a:gd name="connsiteX62" fmla="*/ 301545 w 378960"/>
              <a:gd name="connsiteY62" fmla="*/ 143076 h 197103"/>
              <a:gd name="connsiteX63" fmla="*/ 373393 w 378960"/>
              <a:gd name="connsiteY63" fmla="*/ 49443 h 197103"/>
              <a:gd name="connsiteX64" fmla="*/ 370611 w 378960"/>
              <a:gd name="connsiteY64" fmla="*/ 13494 h 197103"/>
              <a:gd name="connsiteX65" fmla="*/ 349804 w 378960"/>
              <a:gd name="connsiteY65" fmla="*/ 5459 h 19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78960" h="197103">
                <a:moveTo>
                  <a:pt x="349804" y="5459"/>
                </a:moveTo>
                <a:cubicBezTo>
                  <a:pt x="341976" y="5665"/>
                  <a:pt x="334765" y="8962"/>
                  <a:pt x="329409" y="14781"/>
                </a:cubicBezTo>
                <a:lnTo>
                  <a:pt x="300876" y="48362"/>
                </a:lnTo>
                <a:cubicBezTo>
                  <a:pt x="299022" y="50525"/>
                  <a:pt x="299279" y="53770"/>
                  <a:pt x="301443" y="55624"/>
                </a:cubicBezTo>
                <a:cubicBezTo>
                  <a:pt x="303606" y="57478"/>
                  <a:pt x="306850" y="57220"/>
                  <a:pt x="308705" y="55057"/>
                </a:cubicBezTo>
                <a:lnTo>
                  <a:pt x="337134" y="21631"/>
                </a:lnTo>
                <a:cubicBezTo>
                  <a:pt x="340482" y="18026"/>
                  <a:pt x="345066" y="15966"/>
                  <a:pt x="350113" y="15812"/>
                </a:cubicBezTo>
                <a:cubicBezTo>
                  <a:pt x="355109" y="15503"/>
                  <a:pt x="359899" y="17460"/>
                  <a:pt x="363504" y="20910"/>
                </a:cubicBezTo>
                <a:cubicBezTo>
                  <a:pt x="369787" y="26936"/>
                  <a:pt x="370509" y="36310"/>
                  <a:pt x="365255" y="43160"/>
                </a:cubicBezTo>
                <a:lnTo>
                  <a:pt x="293408" y="136793"/>
                </a:lnTo>
                <a:cubicBezTo>
                  <a:pt x="292172" y="138389"/>
                  <a:pt x="290215" y="139317"/>
                  <a:pt x="288155" y="139317"/>
                </a:cubicBezTo>
                <a:lnTo>
                  <a:pt x="115979" y="139317"/>
                </a:lnTo>
                <a:lnTo>
                  <a:pt x="66896" y="41821"/>
                </a:lnTo>
                <a:cubicBezTo>
                  <a:pt x="76939" y="22662"/>
                  <a:pt x="98262" y="10352"/>
                  <a:pt x="122005" y="10352"/>
                </a:cubicBezTo>
                <a:cubicBezTo>
                  <a:pt x="143533" y="10352"/>
                  <a:pt x="163671" y="20704"/>
                  <a:pt x="174590" y="37391"/>
                </a:cubicBezTo>
                <a:cubicBezTo>
                  <a:pt x="174693" y="37546"/>
                  <a:pt x="174847" y="37649"/>
                  <a:pt x="174950" y="37752"/>
                </a:cubicBezTo>
                <a:cubicBezTo>
                  <a:pt x="175156" y="38009"/>
                  <a:pt x="175414" y="38267"/>
                  <a:pt x="175671" y="38473"/>
                </a:cubicBezTo>
                <a:cubicBezTo>
                  <a:pt x="175929" y="38679"/>
                  <a:pt x="176186" y="38885"/>
                  <a:pt x="176495" y="39040"/>
                </a:cubicBezTo>
                <a:cubicBezTo>
                  <a:pt x="176753" y="39194"/>
                  <a:pt x="177062" y="39297"/>
                  <a:pt x="177371" y="39400"/>
                </a:cubicBezTo>
                <a:cubicBezTo>
                  <a:pt x="177731" y="39503"/>
                  <a:pt x="178092" y="39555"/>
                  <a:pt x="178452" y="39606"/>
                </a:cubicBezTo>
                <a:cubicBezTo>
                  <a:pt x="178607" y="39606"/>
                  <a:pt x="178761" y="39709"/>
                  <a:pt x="178916" y="39709"/>
                </a:cubicBezTo>
                <a:lnTo>
                  <a:pt x="259725" y="39709"/>
                </a:lnTo>
                <a:cubicBezTo>
                  <a:pt x="272292" y="39709"/>
                  <a:pt x="282489" y="47795"/>
                  <a:pt x="282489" y="57684"/>
                </a:cubicBezTo>
                <a:cubicBezTo>
                  <a:pt x="282489" y="67572"/>
                  <a:pt x="272292" y="75658"/>
                  <a:pt x="259725" y="75658"/>
                </a:cubicBezTo>
                <a:lnTo>
                  <a:pt x="178916" y="75658"/>
                </a:lnTo>
                <a:cubicBezTo>
                  <a:pt x="176083" y="75658"/>
                  <a:pt x="173766" y="77976"/>
                  <a:pt x="173766" y="80809"/>
                </a:cubicBezTo>
                <a:cubicBezTo>
                  <a:pt x="173766" y="83642"/>
                  <a:pt x="176083" y="85959"/>
                  <a:pt x="178916" y="85959"/>
                </a:cubicBezTo>
                <a:lnTo>
                  <a:pt x="259725" y="85959"/>
                </a:lnTo>
                <a:cubicBezTo>
                  <a:pt x="277957" y="85959"/>
                  <a:pt x="292790" y="73289"/>
                  <a:pt x="292790" y="57684"/>
                </a:cubicBezTo>
                <a:cubicBezTo>
                  <a:pt x="292790" y="42078"/>
                  <a:pt x="277957" y="29409"/>
                  <a:pt x="259725" y="29409"/>
                </a:cubicBezTo>
                <a:lnTo>
                  <a:pt x="181440" y="29409"/>
                </a:lnTo>
                <a:cubicBezTo>
                  <a:pt x="168358" y="11279"/>
                  <a:pt x="145902" y="0"/>
                  <a:pt x="122005" y="0"/>
                </a:cubicBezTo>
                <a:cubicBezTo>
                  <a:pt x="97026" y="0"/>
                  <a:pt x="74210" y="11846"/>
                  <a:pt x="61385" y="30851"/>
                </a:cubicBezTo>
                <a:lnTo>
                  <a:pt x="58398" y="24979"/>
                </a:lnTo>
                <a:cubicBezTo>
                  <a:pt x="54329" y="16893"/>
                  <a:pt x="44441" y="13597"/>
                  <a:pt x="36303" y="17666"/>
                </a:cubicBezTo>
                <a:lnTo>
                  <a:pt x="9058" y="31366"/>
                </a:lnTo>
                <a:cubicBezTo>
                  <a:pt x="972" y="35434"/>
                  <a:pt x="-2324" y="45323"/>
                  <a:pt x="1744" y="53460"/>
                </a:cubicBezTo>
                <a:lnTo>
                  <a:pt x="47376" y="144055"/>
                </a:lnTo>
                <a:cubicBezTo>
                  <a:pt x="48664" y="146579"/>
                  <a:pt x="51754" y="147609"/>
                  <a:pt x="54278" y="146321"/>
                </a:cubicBezTo>
                <a:cubicBezTo>
                  <a:pt x="56802" y="145033"/>
                  <a:pt x="57832" y="141943"/>
                  <a:pt x="56544" y="139420"/>
                </a:cubicBezTo>
                <a:lnTo>
                  <a:pt x="10912" y="48825"/>
                </a:lnTo>
                <a:cubicBezTo>
                  <a:pt x="9367" y="45787"/>
                  <a:pt x="10603" y="42078"/>
                  <a:pt x="13642" y="40585"/>
                </a:cubicBezTo>
                <a:lnTo>
                  <a:pt x="40887" y="26885"/>
                </a:lnTo>
                <a:cubicBezTo>
                  <a:pt x="43926" y="25340"/>
                  <a:pt x="47634" y="26576"/>
                  <a:pt x="49127" y="29614"/>
                </a:cubicBezTo>
                <a:lnTo>
                  <a:pt x="116855" y="164141"/>
                </a:lnTo>
                <a:cubicBezTo>
                  <a:pt x="117575" y="165635"/>
                  <a:pt x="117730" y="167283"/>
                  <a:pt x="117215" y="168828"/>
                </a:cubicBezTo>
                <a:cubicBezTo>
                  <a:pt x="116700" y="170373"/>
                  <a:pt x="115618" y="171661"/>
                  <a:pt x="114176" y="172382"/>
                </a:cubicBezTo>
                <a:lnTo>
                  <a:pt x="86931" y="186082"/>
                </a:lnTo>
                <a:cubicBezTo>
                  <a:pt x="85437" y="186803"/>
                  <a:pt x="83789" y="186957"/>
                  <a:pt x="82244" y="186442"/>
                </a:cubicBezTo>
                <a:cubicBezTo>
                  <a:pt x="80699" y="185927"/>
                  <a:pt x="79411" y="184846"/>
                  <a:pt x="78691" y="183404"/>
                </a:cubicBezTo>
                <a:lnTo>
                  <a:pt x="71531" y="169137"/>
                </a:lnTo>
                <a:cubicBezTo>
                  <a:pt x="70244" y="166562"/>
                  <a:pt x="67154" y="165583"/>
                  <a:pt x="64630" y="166871"/>
                </a:cubicBezTo>
                <a:cubicBezTo>
                  <a:pt x="62106" y="168159"/>
                  <a:pt x="61076" y="171249"/>
                  <a:pt x="62364" y="173772"/>
                </a:cubicBezTo>
                <a:lnTo>
                  <a:pt x="69523" y="188039"/>
                </a:lnTo>
                <a:cubicBezTo>
                  <a:pt x="71480" y="191953"/>
                  <a:pt x="74879" y="194889"/>
                  <a:pt x="79051" y="196279"/>
                </a:cubicBezTo>
                <a:cubicBezTo>
                  <a:pt x="80751" y="196846"/>
                  <a:pt x="82502" y="197103"/>
                  <a:pt x="84201" y="197103"/>
                </a:cubicBezTo>
                <a:cubicBezTo>
                  <a:pt x="86725" y="197103"/>
                  <a:pt x="89249" y="196537"/>
                  <a:pt x="91566" y="195352"/>
                </a:cubicBezTo>
                <a:lnTo>
                  <a:pt x="118812" y="181652"/>
                </a:lnTo>
                <a:cubicBezTo>
                  <a:pt x="122726" y="179695"/>
                  <a:pt x="125662" y="176296"/>
                  <a:pt x="127052" y="172124"/>
                </a:cubicBezTo>
                <a:cubicBezTo>
                  <a:pt x="128443" y="167952"/>
                  <a:pt x="128082" y="163523"/>
                  <a:pt x="126125" y="159557"/>
                </a:cubicBezTo>
                <a:lnTo>
                  <a:pt x="121129" y="149617"/>
                </a:lnTo>
                <a:lnTo>
                  <a:pt x="288103" y="149617"/>
                </a:lnTo>
                <a:cubicBezTo>
                  <a:pt x="293356" y="149617"/>
                  <a:pt x="298404" y="147145"/>
                  <a:pt x="301545" y="143076"/>
                </a:cubicBezTo>
                <a:lnTo>
                  <a:pt x="373393" y="49443"/>
                </a:lnTo>
                <a:cubicBezTo>
                  <a:pt x="381788" y="38525"/>
                  <a:pt x="380552" y="23074"/>
                  <a:pt x="370611" y="13494"/>
                </a:cubicBezTo>
                <a:cubicBezTo>
                  <a:pt x="365049" y="8035"/>
                  <a:pt x="357581" y="5150"/>
                  <a:pt x="349804" y="5459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7" name="Forma libre: forma 216">
            <a:extLst>
              <a:ext uri="{FF2B5EF4-FFF2-40B4-BE49-F238E27FC236}">
                <a16:creationId xmlns:a16="http://schemas.microsoft.com/office/drawing/2014/main" id="{9074C409-EA6B-49FC-B3C7-9EFF6851A1F1}"/>
              </a:ext>
            </a:extLst>
          </p:cNvPr>
          <p:cNvSpPr/>
          <p:nvPr/>
        </p:nvSpPr>
        <p:spPr>
          <a:xfrm>
            <a:off x="7171254" y="3722666"/>
            <a:ext cx="309793" cy="192630"/>
          </a:xfrm>
          <a:custGeom>
            <a:avLst/>
            <a:gdLst>
              <a:gd name="connsiteX0" fmla="*/ 138331 w 309793"/>
              <a:gd name="connsiteY0" fmla="*/ 191085 h 192630"/>
              <a:gd name="connsiteX1" fmla="*/ 138434 w 309793"/>
              <a:gd name="connsiteY1" fmla="*/ 191240 h 192630"/>
              <a:gd name="connsiteX2" fmla="*/ 139104 w 309793"/>
              <a:gd name="connsiteY2" fmla="*/ 191652 h 192630"/>
              <a:gd name="connsiteX3" fmla="*/ 141937 w 309793"/>
              <a:gd name="connsiteY3" fmla="*/ 192630 h 192630"/>
              <a:gd name="connsiteX4" fmla="*/ 145387 w 309793"/>
              <a:gd name="connsiteY4" fmla="*/ 191291 h 192630"/>
              <a:gd name="connsiteX5" fmla="*/ 145851 w 309793"/>
              <a:gd name="connsiteY5" fmla="*/ 190622 h 192630"/>
              <a:gd name="connsiteX6" fmla="*/ 297631 w 309793"/>
              <a:gd name="connsiteY6" fmla="*/ 22669 h 192630"/>
              <a:gd name="connsiteX7" fmla="*/ 308962 w 309793"/>
              <a:gd name="connsiteY7" fmla="*/ 7991 h 192630"/>
              <a:gd name="connsiteX8" fmla="*/ 307468 w 309793"/>
              <a:gd name="connsiteY8" fmla="*/ 832 h 192630"/>
              <a:gd name="connsiteX9" fmla="*/ 300309 w 309793"/>
              <a:gd name="connsiteY9" fmla="*/ 2325 h 192630"/>
              <a:gd name="connsiteX10" fmla="*/ 289957 w 309793"/>
              <a:gd name="connsiteY10" fmla="*/ 15768 h 192630"/>
              <a:gd name="connsiteX11" fmla="*/ 141782 w 309793"/>
              <a:gd name="connsiteY11" fmla="*/ 179703 h 192630"/>
              <a:gd name="connsiteX12" fmla="*/ 8955 w 309793"/>
              <a:gd name="connsiteY12" fmla="*/ 32712 h 192630"/>
              <a:gd name="connsiteX13" fmla="*/ 1693 w 309793"/>
              <a:gd name="connsiteY13" fmla="*/ 32352 h 192630"/>
              <a:gd name="connsiteX14" fmla="*/ 1332 w 309793"/>
              <a:gd name="connsiteY14" fmla="*/ 39614 h 192630"/>
              <a:gd name="connsiteX15" fmla="*/ 138074 w 309793"/>
              <a:gd name="connsiteY15" fmla="*/ 190931 h 192630"/>
              <a:gd name="connsiteX16" fmla="*/ 138331 w 309793"/>
              <a:gd name="connsiteY16" fmla="*/ 191085 h 19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9793" h="192630">
                <a:moveTo>
                  <a:pt x="138331" y="191085"/>
                </a:moveTo>
                <a:cubicBezTo>
                  <a:pt x="138383" y="191137"/>
                  <a:pt x="138383" y="191188"/>
                  <a:pt x="138434" y="191240"/>
                </a:cubicBezTo>
                <a:cubicBezTo>
                  <a:pt x="138640" y="191446"/>
                  <a:pt x="138898" y="191497"/>
                  <a:pt x="139104" y="191652"/>
                </a:cubicBezTo>
                <a:cubicBezTo>
                  <a:pt x="139979" y="192218"/>
                  <a:pt x="140958" y="192630"/>
                  <a:pt x="141937" y="192630"/>
                </a:cubicBezTo>
                <a:cubicBezTo>
                  <a:pt x="143173" y="192630"/>
                  <a:pt x="144409" y="192218"/>
                  <a:pt x="145387" y="191291"/>
                </a:cubicBezTo>
                <a:cubicBezTo>
                  <a:pt x="145593" y="191085"/>
                  <a:pt x="145696" y="190828"/>
                  <a:pt x="145851" y="190622"/>
                </a:cubicBezTo>
                <a:lnTo>
                  <a:pt x="297631" y="22669"/>
                </a:lnTo>
                <a:cubicBezTo>
                  <a:pt x="301700" y="18188"/>
                  <a:pt x="305511" y="13244"/>
                  <a:pt x="308962" y="7991"/>
                </a:cubicBezTo>
                <a:cubicBezTo>
                  <a:pt x="310507" y="5622"/>
                  <a:pt x="309837" y="2428"/>
                  <a:pt x="307468" y="832"/>
                </a:cubicBezTo>
                <a:cubicBezTo>
                  <a:pt x="305099" y="-713"/>
                  <a:pt x="301906" y="-44"/>
                  <a:pt x="300309" y="2325"/>
                </a:cubicBezTo>
                <a:cubicBezTo>
                  <a:pt x="297168" y="7115"/>
                  <a:pt x="293665" y="11648"/>
                  <a:pt x="289957" y="15768"/>
                </a:cubicBezTo>
                <a:lnTo>
                  <a:pt x="141782" y="179703"/>
                </a:lnTo>
                <a:lnTo>
                  <a:pt x="8955" y="32712"/>
                </a:lnTo>
                <a:cubicBezTo>
                  <a:pt x="7049" y="30601"/>
                  <a:pt x="3805" y="30446"/>
                  <a:pt x="1693" y="32352"/>
                </a:cubicBezTo>
                <a:cubicBezTo>
                  <a:pt x="-419" y="34257"/>
                  <a:pt x="-573" y="37502"/>
                  <a:pt x="1332" y="39614"/>
                </a:cubicBezTo>
                <a:lnTo>
                  <a:pt x="138074" y="190931"/>
                </a:lnTo>
                <a:cubicBezTo>
                  <a:pt x="138228" y="190982"/>
                  <a:pt x="138280" y="190982"/>
                  <a:pt x="138331" y="191085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8" name="Forma libre: forma 217">
            <a:extLst>
              <a:ext uri="{FF2B5EF4-FFF2-40B4-BE49-F238E27FC236}">
                <a16:creationId xmlns:a16="http://schemas.microsoft.com/office/drawing/2014/main" id="{82599EF4-ACBC-424E-9815-DAB1B46E23F9}"/>
              </a:ext>
            </a:extLst>
          </p:cNvPr>
          <p:cNvSpPr/>
          <p:nvPr/>
        </p:nvSpPr>
        <p:spPr>
          <a:xfrm>
            <a:off x="7123567" y="3535630"/>
            <a:ext cx="378990" cy="175300"/>
          </a:xfrm>
          <a:custGeom>
            <a:avLst/>
            <a:gdLst>
              <a:gd name="connsiteX0" fmla="*/ 15285 w 378990"/>
              <a:gd name="connsiteY0" fmla="*/ 175301 h 175300"/>
              <a:gd name="connsiteX1" fmla="*/ 17242 w 378990"/>
              <a:gd name="connsiteY1" fmla="*/ 174940 h 175300"/>
              <a:gd name="connsiteX2" fmla="*/ 20074 w 378990"/>
              <a:gd name="connsiteY2" fmla="*/ 168245 h 175300"/>
              <a:gd name="connsiteX3" fmla="*/ 27903 w 378990"/>
              <a:gd name="connsiteY3" fmla="*/ 55401 h 175300"/>
              <a:gd name="connsiteX4" fmla="*/ 56075 w 378990"/>
              <a:gd name="connsiteY4" fmla="*/ 25581 h 175300"/>
              <a:gd name="connsiteX5" fmla="*/ 121948 w 378990"/>
              <a:gd name="connsiteY5" fmla="*/ 12550 h 175300"/>
              <a:gd name="connsiteX6" fmla="*/ 182928 w 378990"/>
              <a:gd name="connsiteY6" fmla="*/ 62405 h 175300"/>
              <a:gd name="connsiteX7" fmla="*/ 189572 w 378990"/>
              <a:gd name="connsiteY7" fmla="*/ 66526 h 175300"/>
              <a:gd name="connsiteX8" fmla="*/ 189572 w 378990"/>
              <a:gd name="connsiteY8" fmla="*/ 66526 h 175300"/>
              <a:gd name="connsiteX9" fmla="*/ 196216 w 378990"/>
              <a:gd name="connsiteY9" fmla="*/ 62405 h 175300"/>
              <a:gd name="connsiteX10" fmla="*/ 257196 w 378990"/>
              <a:gd name="connsiteY10" fmla="*/ 12550 h 175300"/>
              <a:gd name="connsiteX11" fmla="*/ 323069 w 378990"/>
              <a:gd name="connsiteY11" fmla="*/ 25581 h 175300"/>
              <a:gd name="connsiteX12" fmla="*/ 351241 w 378990"/>
              <a:gd name="connsiteY12" fmla="*/ 55401 h 175300"/>
              <a:gd name="connsiteX13" fmla="*/ 367516 w 378990"/>
              <a:gd name="connsiteY13" fmla="*/ 136107 h 175300"/>
              <a:gd name="connsiteX14" fmla="*/ 371945 w 378990"/>
              <a:gd name="connsiteY14" fmla="*/ 141875 h 175300"/>
              <a:gd name="connsiteX15" fmla="*/ 377714 w 378990"/>
              <a:gd name="connsiteY15" fmla="*/ 137446 h 175300"/>
              <a:gd name="connsiteX16" fmla="*/ 359945 w 378990"/>
              <a:gd name="connsiteY16" fmla="*/ 49890 h 175300"/>
              <a:gd name="connsiteX17" fmla="*/ 328889 w 378990"/>
              <a:gd name="connsiteY17" fmla="*/ 17083 h 175300"/>
              <a:gd name="connsiteX18" fmla="*/ 254775 w 378990"/>
              <a:gd name="connsiteY18" fmla="*/ 2507 h 175300"/>
              <a:gd name="connsiteX19" fmla="*/ 189520 w 378990"/>
              <a:gd name="connsiteY19" fmla="*/ 53238 h 175300"/>
              <a:gd name="connsiteX20" fmla="*/ 124266 w 378990"/>
              <a:gd name="connsiteY20" fmla="*/ 2507 h 175300"/>
              <a:gd name="connsiteX21" fmla="*/ 50101 w 378990"/>
              <a:gd name="connsiteY21" fmla="*/ 17083 h 175300"/>
              <a:gd name="connsiteX22" fmla="*/ 19044 w 378990"/>
              <a:gd name="connsiteY22" fmla="*/ 49890 h 175300"/>
              <a:gd name="connsiteX23" fmla="*/ 10392 w 378990"/>
              <a:gd name="connsiteY23" fmla="*/ 172056 h 175300"/>
              <a:gd name="connsiteX24" fmla="*/ 15285 w 378990"/>
              <a:gd name="connsiteY24" fmla="*/ 175301 h 17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8990" h="175300">
                <a:moveTo>
                  <a:pt x="15285" y="175301"/>
                </a:moveTo>
                <a:cubicBezTo>
                  <a:pt x="15954" y="175301"/>
                  <a:pt x="16572" y="175198"/>
                  <a:pt x="17242" y="174940"/>
                </a:cubicBezTo>
                <a:cubicBezTo>
                  <a:pt x="19868" y="173859"/>
                  <a:pt x="21156" y="170872"/>
                  <a:pt x="20074" y="168245"/>
                </a:cubicBezTo>
                <a:cubicBezTo>
                  <a:pt x="4830" y="130544"/>
                  <a:pt x="7817" y="87282"/>
                  <a:pt x="27903" y="55401"/>
                </a:cubicBezTo>
                <a:cubicBezTo>
                  <a:pt x="35526" y="43298"/>
                  <a:pt x="45054" y="33255"/>
                  <a:pt x="56075" y="25581"/>
                </a:cubicBezTo>
                <a:cubicBezTo>
                  <a:pt x="76007" y="11778"/>
                  <a:pt x="99390" y="7142"/>
                  <a:pt x="121948" y="12550"/>
                </a:cubicBezTo>
                <a:cubicBezTo>
                  <a:pt x="147288" y="18679"/>
                  <a:pt x="168971" y="36345"/>
                  <a:pt x="182928" y="62405"/>
                </a:cubicBezTo>
                <a:cubicBezTo>
                  <a:pt x="184319" y="64981"/>
                  <a:pt x="186791" y="66526"/>
                  <a:pt x="189572" y="66526"/>
                </a:cubicBezTo>
                <a:cubicBezTo>
                  <a:pt x="189572" y="66526"/>
                  <a:pt x="189572" y="66526"/>
                  <a:pt x="189572" y="66526"/>
                </a:cubicBezTo>
                <a:cubicBezTo>
                  <a:pt x="192353" y="66526"/>
                  <a:pt x="194825" y="64981"/>
                  <a:pt x="196216" y="62405"/>
                </a:cubicBezTo>
                <a:cubicBezTo>
                  <a:pt x="210173" y="36345"/>
                  <a:pt x="231856" y="18679"/>
                  <a:pt x="257196" y="12550"/>
                </a:cubicBezTo>
                <a:cubicBezTo>
                  <a:pt x="279703" y="7142"/>
                  <a:pt x="303137" y="11726"/>
                  <a:pt x="323069" y="25581"/>
                </a:cubicBezTo>
                <a:cubicBezTo>
                  <a:pt x="334142" y="33255"/>
                  <a:pt x="343618" y="43298"/>
                  <a:pt x="351241" y="55401"/>
                </a:cubicBezTo>
                <a:cubicBezTo>
                  <a:pt x="365610" y="78217"/>
                  <a:pt x="371430" y="106904"/>
                  <a:pt x="367516" y="136107"/>
                </a:cubicBezTo>
                <a:cubicBezTo>
                  <a:pt x="367156" y="138940"/>
                  <a:pt x="369113" y="141515"/>
                  <a:pt x="371945" y="141875"/>
                </a:cubicBezTo>
                <a:cubicBezTo>
                  <a:pt x="374778" y="142236"/>
                  <a:pt x="377353" y="140279"/>
                  <a:pt x="377714" y="137446"/>
                </a:cubicBezTo>
                <a:cubicBezTo>
                  <a:pt x="381937" y="105823"/>
                  <a:pt x="375602" y="74766"/>
                  <a:pt x="359945" y="49890"/>
                </a:cubicBezTo>
                <a:cubicBezTo>
                  <a:pt x="351550" y="36602"/>
                  <a:pt x="341146" y="25529"/>
                  <a:pt x="328889" y="17083"/>
                </a:cubicBezTo>
                <a:cubicBezTo>
                  <a:pt x="306536" y="1580"/>
                  <a:pt x="280218" y="-3622"/>
                  <a:pt x="254775" y="2507"/>
                </a:cubicBezTo>
                <a:cubicBezTo>
                  <a:pt x="227942" y="8945"/>
                  <a:pt x="204920" y="26868"/>
                  <a:pt x="189520" y="53238"/>
                </a:cubicBezTo>
                <a:cubicBezTo>
                  <a:pt x="174121" y="26920"/>
                  <a:pt x="151099" y="8997"/>
                  <a:pt x="124266" y="2507"/>
                </a:cubicBezTo>
                <a:cubicBezTo>
                  <a:pt x="98875" y="-3622"/>
                  <a:pt x="72505" y="1580"/>
                  <a:pt x="50101" y="17083"/>
                </a:cubicBezTo>
                <a:cubicBezTo>
                  <a:pt x="37895" y="25529"/>
                  <a:pt x="27439" y="36602"/>
                  <a:pt x="19044" y="49890"/>
                </a:cubicBezTo>
                <a:cubicBezTo>
                  <a:pt x="-2793" y="84552"/>
                  <a:pt x="-6089" y="131369"/>
                  <a:pt x="10392" y="172056"/>
                </a:cubicBezTo>
                <a:cubicBezTo>
                  <a:pt x="11319" y="174065"/>
                  <a:pt x="13225" y="175301"/>
                  <a:pt x="15285" y="175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9" name="Forma libre: forma 218">
            <a:extLst>
              <a:ext uri="{FF2B5EF4-FFF2-40B4-BE49-F238E27FC236}">
                <a16:creationId xmlns:a16="http://schemas.microsoft.com/office/drawing/2014/main" id="{A7563F82-C7FC-4124-8234-E8C0620DFB9E}"/>
              </a:ext>
            </a:extLst>
          </p:cNvPr>
          <p:cNvSpPr/>
          <p:nvPr/>
        </p:nvSpPr>
        <p:spPr>
          <a:xfrm>
            <a:off x="7123658" y="3657197"/>
            <a:ext cx="378910" cy="140877"/>
          </a:xfrm>
          <a:custGeom>
            <a:avLst/>
            <a:gdLst>
              <a:gd name="connsiteX0" fmla="*/ 5202 w 378910"/>
              <a:gd name="connsiteY0" fmla="*/ 80258 h 140877"/>
              <a:gd name="connsiteX1" fmla="*/ 101410 w 378910"/>
              <a:gd name="connsiteY1" fmla="*/ 80258 h 140877"/>
              <a:gd name="connsiteX2" fmla="*/ 106560 w 378910"/>
              <a:gd name="connsiteY2" fmla="*/ 92155 h 140877"/>
              <a:gd name="connsiteX3" fmla="*/ 113410 w 378910"/>
              <a:gd name="connsiteY3" fmla="*/ 96842 h 140877"/>
              <a:gd name="connsiteX4" fmla="*/ 113462 w 378910"/>
              <a:gd name="connsiteY4" fmla="*/ 96842 h 140877"/>
              <a:gd name="connsiteX5" fmla="*/ 120312 w 378910"/>
              <a:gd name="connsiteY5" fmla="*/ 92104 h 140877"/>
              <a:gd name="connsiteX6" fmla="*/ 152141 w 378910"/>
              <a:gd name="connsiteY6" fmla="*/ 16394 h 140877"/>
              <a:gd name="connsiteX7" fmla="*/ 183558 w 378910"/>
              <a:gd name="connsiteY7" fmla="*/ 135057 h 140877"/>
              <a:gd name="connsiteX8" fmla="*/ 190820 w 378910"/>
              <a:gd name="connsiteY8" fmla="*/ 140877 h 140877"/>
              <a:gd name="connsiteX9" fmla="*/ 190974 w 378910"/>
              <a:gd name="connsiteY9" fmla="*/ 140877 h 140877"/>
              <a:gd name="connsiteX10" fmla="*/ 198185 w 378910"/>
              <a:gd name="connsiteY10" fmla="*/ 134748 h 140877"/>
              <a:gd name="connsiteX11" fmla="*/ 217602 w 378910"/>
              <a:gd name="connsiteY11" fmla="*/ 48686 h 140877"/>
              <a:gd name="connsiteX12" fmla="*/ 244126 w 378910"/>
              <a:gd name="connsiteY12" fmla="*/ 48686 h 140877"/>
              <a:gd name="connsiteX13" fmla="*/ 257877 w 378910"/>
              <a:gd name="connsiteY13" fmla="*/ 66506 h 140877"/>
              <a:gd name="connsiteX14" fmla="*/ 264212 w 378910"/>
              <a:gd name="connsiteY14" fmla="*/ 69391 h 140877"/>
              <a:gd name="connsiteX15" fmla="*/ 270187 w 378910"/>
              <a:gd name="connsiteY15" fmla="*/ 65528 h 140877"/>
              <a:gd name="connsiteX16" fmla="*/ 279766 w 378910"/>
              <a:gd name="connsiteY16" fmla="*/ 48686 h 140877"/>
              <a:gd name="connsiteX17" fmla="*/ 373760 w 378910"/>
              <a:gd name="connsiteY17" fmla="*/ 48686 h 140877"/>
              <a:gd name="connsiteX18" fmla="*/ 378910 w 378910"/>
              <a:gd name="connsiteY18" fmla="*/ 43536 h 140877"/>
              <a:gd name="connsiteX19" fmla="*/ 373760 w 378910"/>
              <a:gd name="connsiteY19" fmla="*/ 38385 h 140877"/>
              <a:gd name="connsiteX20" fmla="*/ 278118 w 378910"/>
              <a:gd name="connsiteY20" fmla="*/ 38385 h 140877"/>
              <a:gd name="connsiteX21" fmla="*/ 271629 w 378910"/>
              <a:gd name="connsiteY21" fmla="*/ 42248 h 140877"/>
              <a:gd name="connsiteX22" fmla="*/ 263388 w 378910"/>
              <a:gd name="connsiteY22" fmla="*/ 56721 h 140877"/>
              <a:gd name="connsiteX23" fmla="*/ 251491 w 378910"/>
              <a:gd name="connsiteY23" fmla="*/ 41321 h 140877"/>
              <a:gd name="connsiteX24" fmla="*/ 245671 w 378910"/>
              <a:gd name="connsiteY24" fmla="*/ 38385 h 140877"/>
              <a:gd name="connsiteX25" fmla="*/ 215387 w 378910"/>
              <a:gd name="connsiteY25" fmla="*/ 38385 h 140877"/>
              <a:gd name="connsiteX26" fmla="*/ 208022 w 378910"/>
              <a:gd name="connsiteY26" fmla="*/ 44514 h 140877"/>
              <a:gd name="connsiteX27" fmla="*/ 190665 w 378910"/>
              <a:gd name="connsiteY27" fmla="*/ 121460 h 140877"/>
              <a:gd name="connsiteX28" fmla="*/ 160073 w 378910"/>
              <a:gd name="connsiteY28" fmla="*/ 5835 h 140877"/>
              <a:gd name="connsiteX29" fmla="*/ 153274 w 378910"/>
              <a:gd name="connsiteY29" fmla="*/ 16 h 140877"/>
              <a:gd name="connsiteX30" fmla="*/ 145858 w 378910"/>
              <a:gd name="connsiteY30" fmla="*/ 4754 h 140877"/>
              <a:gd name="connsiteX31" fmla="*/ 113359 w 378910"/>
              <a:gd name="connsiteY31" fmla="*/ 82009 h 140877"/>
              <a:gd name="connsiteX32" fmla="*/ 110166 w 378910"/>
              <a:gd name="connsiteY32" fmla="*/ 74592 h 140877"/>
              <a:gd name="connsiteX33" fmla="*/ 103316 w 378910"/>
              <a:gd name="connsiteY33" fmla="*/ 69957 h 140877"/>
              <a:gd name="connsiteX34" fmla="*/ 5150 w 378910"/>
              <a:gd name="connsiteY34" fmla="*/ 69957 h 140877"/>
              <a:gd name="connsiteX35" fmla="*/ 0 w 378910"/>
              <a:gd name="connsiteY35" fmla="*/ 75107 h 140877"/>
              <a:gd name="connsiteX36" fmla="*/ 5202 w 378910"/>
              <a:gd name="connsiteY36" fmla="*/ 80258 h 14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8910" h="140877">
                <a:moveTo>
                  <a:pt x="5202" y="80258"/>
                </a:moveTo>
                <a:lnTo>
                  <a:pt x="101410" y="80258"/>
                </a:lnTo>
                <a:lnTo>
                  <a:pt x="106560" y="92155"/>
                </a:lnTo>
                <a:cubicBezTo>
                  <a:pt x="107796" y="95039"/>
                  <a:pt x="110423" y="96842"/>
                  <a:pt x="113410" y="96842"/>
                </a:cubicBezTo>
                <a:cubicBezTo>
                  <a:pt x="113410" y="96842"/>
                  <a:pt x="113410" y="96842"/>
                  <a:pt x="113462" y="96842"/>
                </a:cubicBezTo>
                <a:cubicBezTo>
                  <a:pt x="116449" y="96842"/>
                  <a:pt x="119127" y="95039"/>
                  <a:pt x="120312" y="92104"/>
                </a:cubicBezTo>
                <a:lnTo>
                  <a:pt x="152141" y="16394"/>
                </a:lnTo>
                <a:lnTo>
                  <a:pt x="183558" y="135057"/>
                </a:lnTo>
                <a:cubicBezTo>
                  <a:pt x="184485" y="138560"/>
                  <a:pt x="187369" y="140877"/>
                  <a:pt x="190820" y="140877"/>
                </a:cubicBezTo>
                <a:cubicBezTo>
                  <a:pt x="190872" y="140877"/>
                  <a:pt x="190923" y="140877"/>
                  <a:pt x="190974" y="140877"/>
                </a:cubicBezTo>
                <a:cubicBezTo>
                  <a:pt x="194477" y="140826"/>
                  <a:pt x="197412" y="138353"/>
                  <a:pt x="198185" y="134748"/>
                </a:cubicBezTo>
                <a:lnTo>
                  <a:pt x="217602" y="48686"/>
                </a:lnTo>
                <a:lnTo>
                  <a:pt x="244126" y="48686"/>
                </a:lnTo>
                <a:lnTo>
                  <a:pt x="257877" y="66506"/>
                </a:lnTo>
                <a:cubicBezTo>
                  <a:pt x="259423" y="68515"/>
                  <a:pt x="261740" y="69596"/>
                  <a:pt x="264212" y="69391"/>
                </a:cubicBezTo>
                <a:cubicBezTo>
                  <a:pt x="266684" y="69236"/>
                  <a:pt x="268899" y="67794"/>
                  <a:pt x="270187" y="65528"/>
                </a:cubicBezTo>
                <a:lnTo>
                  <a:pt x="279766" y="48686"/>
                </a:lnTo>
                <a:lnTo>
                  <a:pt x="373760" y="48686"/>
                </a:lnTo>
                <a:cubicBezTo>
                  <a:pt x="376593" y="48686"/>
                  <a:pt x="378910" y="46369"/>
                  <a:pt x="378910" y="43536"/>
                </a:cubicBezTo>
                <a:cubicBezTo>
                  <a:pt x="378910" y="40703"/>
                  <a:pt x="376593" y="38385"/>
                  <a:pt x="373760" y="38385"/>
                </a:cubicBezTo>
                <a:lnTo>
                  <a:pt x="278118" y="38385"/>
                </a:lnTo>
                <a:cubicBezTo>
                  <a:pt x="275492" y="38385"/>
                  <a:pt x="272968" y="39879"/>
                  <a:pt x="271629" y="42248"/>
                </a:cubicBezTo>
                <a:lnTo>
                  <a:pt x="263388" y="56721"/>
                </a:lnTo>
                <a:lnTo>
                  <a:pt x="251491" y="41321"/>
                </a:lnTo>
                <a:cubicBezTo>
                  <a:pt x="250049" y="39467"/>
                  <a:pt x="247937" y="38385"/>
                  <a:pt x="245671" y="38385"/>
                </a:cubicBezTo>
                <a:lnTo>
                  <a:pt x="215387" y="38385"/>
                </a:lnTo>
                <a:cubicBezTo>
                  <a:pt x="211885" y="38385"/>
                  <a:pt x="208846" y="40909"/>
                  <a:pt x="208022" y="44514"/>
                </a:cubicBezTo>
                <a:lnTo>
                  <a:pt x="190665" y="121460"/>
                </a:lnTo>
                <a:lnTo>
                  <a:pt x="160073" y="5835"/>
                </a:lnTo>
                <a:cubicBezTo>
                  <a:pt x="159197" y="2539"/>
                  <a:pt x="156519" y="221"/>
                  <a:pt x="153274" y="16"/>
                </a:cubicBezTo>
                <a:cubicBezTo>
                  <a:pt x="150029" y="-190"/>
                  <a:pt x="147197" y="1664"/>
                  <a:pt x="145858" y="4754"/>
                </a:cubicBezTo>
                <a:lnTo>
                  <a:pt x="113359" y="82009"/>
                </a:lnTo>
                <a:lnTo>
                  <a:pt x="110166" y="74592"/>
                </a:lnTo>
                <a:cubicBezTo>
                  <a:pt x="108930" y="71760"/>
                  <a:pt x="106251" y="69957"/>
                  <a:pt x="103316" y="69957"/>
                </a:cubicBezTo>
                <a:lnTo>
                  <a:pt x="5150" y="69957"/>
                </a:lnTo>
                <a:cubicBezTo>
                  <a:pt x="2318" y="69957"/>
                  <a:pt x="0" y="72275"/>
                  <a:pt x="0" y="75107"/>
                </a:cubicBezTo>
                <a:cubicBezTo>
                  <a:pt x="0" y="77940"/>
                  <a:pt x="2318" y="80258"/>
                  <a:pt x="5202" y="80258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0" name="Forma libre: forma 219">
            <a:extLst>
              <a:ext uri="{FF2B5EF4-FFF2-40B4-BE49-F238E27FC236}">
                <a16:creationId xmlns:a16="http://schemas.microsoft.com/office/drawing/2014/main" id="{9B0B4346-91A8-4C1E-9C5B-6AE87F3E08FC}"/>
              </a:ext>
            </a:extLst>
          </p:cNvPr>
          <p:cNvSpPr/>
          <p:nvPr/>
        </p:nvSpPr>
        <p:spPr>
          <a:xfrm>
            <a:off x="5428167" y="4394741"/>
            <a:ext cx="65151" cy="10300"/>
          </a:xfrm>
          <a:custGeom>
            <a:avLst/>
            <a:gdLst>
              <a:gd name="connsiteX0" fmla="*/ 5150 w 65151"/>
              <a:gd name="connsiteY0" fmla="*/ 0 h 10300"/>
              <a:gd name="connsiteX1" fmla="*/ 0 w 65151"/>
              <a:gd name="connsiteY1" fmla="*/ 5150 h 10300"/>
              <a:gd name="connsiteX2" fmla="*/ 5150 w 65151"/>
              <a:gd name="connsiteY2" fmla="*/ 10301 h 10300"/>
              <a:gd name="connsiteX3" fmla="*/ 60001 w 65151"/>
              <a:gd name="connsiteY3" fmla="*/ 10301 h 10300"/>
              <a:gd name="connsiteX4" fmla="*/ 65152 w 65151"/>
              <a:gd name="connsiteY4" fmla="*/ 5150 h 10300"/>
              <a:gd name="connsiteX5" fmla="*/ 60001 w 65151"/>
              <a:gd name="connsiteY5" fmla="*/ 0 h 10300"/>
              <a:gd name="connsiteX6" fmla="*/ 5150 w 65151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51" h="10300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60001" y="10301"/>
                </a:lnTo>
                <a:cubicBezTo>
                  <a:pt x="62834" y="10301"/>
                  <a:pt x="65152" y="7983"/>
                  <a:pt x="65152" y="5150"/>
                </a:cubicBezTo>
                <a:cubicBezTo>
                  <a:pt x="65152" y="2318"/>
                  <a:pt x="62834" y="0"/>
                  <a:pt x="60001" y="0"/>
                </a:cubicBezTo>
                <a:lnTo>
                  <a:pt x="5150" y="0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1" name="Forma libre: forma 220">
            <a:extLst>
              <a:ext uri="{FF2B5EF4-FFF2-40B4-BE49-F238E27FC236}">
                <a16:creationId xmlns:a16="http://schemas.microsoft.com/office/drawing/2014/main" id="{6329B681-B4B7-4E55-BF59-BE2008830DEC}"/>
              </a:ext>
            </a:extLst>
          </p:cNvPr>
          <p:cNvSpPr/>
          <p:nvPr/>
        </p:nvSpPr>
        <p:spPr>
          <a:xfrm>
            <a:off x="5272679" y="4243578"/>
            <a:ext cx="378086" cy="281362"/>
          </a:xfrm>
          <a:custGeom>
            <a:avLst/>
            <a:gdLst>
              <a:gd name="connsiteX0" fmla="*/ 372936 w 378086"/>
              <a:gd name="connsiteY0" fmla="*/ 281363 h 281362"/>
              <a:gd name="connsiteX1" fmla="*/ 378086 w 378086"/>
              <a:gd name="connsiteY1" fmla="*/ 276212 h 281362"/>
              <a:gd name="connsiteX2" fmla="*/ 372936 w 378086"/>
              <a:gd name="connsiteY2" fmla="*/ 271062 h 281362"/>
              <a:gd name="connsiteX3" fmla="*/ 226872 w 378086"/>
              <a:gd name="connsiteY3" fmla="*/ 271062 h 281362"/>
              <a:gd name="connsiteX4" fmla="*/ 226872 w 378086"/>
              <a:gd name="connsiteY4" fmla="*/ 187472 h 281362"/>
              <a:gd name="connsiteX5" fmla="*/ 212297 w 378086"/>
              <a:gd name="connsiteY5" fmla="*/ 172897 h 281362"/>
              <a:gd name="connsiteX6" fmla="*/ 163832 w 378086"/>
              <a:gd name="connsiteY6" fmla="*/ 172897 h 281362"/>
              <a:gd name="connsiteX7" fmla="*/ 149154 w 378086"/>
              <a:gd name="connsiteY7" fmla="*/ 187575 h 281362"/>
              <a:gd name="connsiteX8" fmla="*/ 149154 w 378086"/>
              <a:gd name="connsiteY8" fmla="*/ 257105 h 281362"/>
              <a:gd name="connsiteX9" fmla="*/ 154304 w 378086"/>
              <a:gd name="connsiteY9" fmla="*/ 262255 h 281362"/>
              <a:gd name="connsiteX10" fmla="*/ 159454 w 378086"/>
              <a:gd name="connsiteY10" fmla="*/ 257105 h 281362"/>
              <a:gd name="connsiteX11" fmla="*/ 159454 w 378086"/>
              <a:gd name="connsiteY11" fmla="*/ 187575 h 281362"/>
              <a:gd name="connsiteX12" fmla="*/ 163832 w 378086"/>
              <a:gd name="connsiteY12" fmla="*/ 183197 h 281362"/>
              <a:gd name="connsiteX13" fmla="*/ 212297 w 378086"/>
              <a:gd name="connsiteY13" fmla="*/ 183197 h 281362"/>
              <a:gd name="connsiteX14" fmla="*/ 216572 w 378086"/>
              <a:gd name="connsiteY14" fmla="*/ 187472 h 281362"/>
              <a:gd name="connsiteX15" fmla="*/ 216572 w 378086"/>
              <a:gd name="connsiteY15" fmla="*/ 271062 h 281362"/>
              <a:gd name="connsiteX16" fmla="*/ 37597 w 378086"/>
              <a:gd name="connsiteY16" fmla="*/ 271062 h 281362"/>
              <a:gd name="connsiteX17" fmla="*/ 37597 w 378086"/>
              <a:gd name="connsiteY17" fmla="*/ 130767 h 281362"/>
              <a:gd name="connsiteX18" fmla="*/ 338480 w 378086"/>
              <a:gd name="connsiteY18" fmla="*/ 130767 h 281362"/>
              <a:gd name="connsiteX19" fmla="*/ 338480 w 378086"/>
              <a:gd name="connsiteY19" fmla="*/ 240675 h 281362"/>
              <a:gd name="connsiteX20" fmla="*/ 343630 w 378086"/>
              <a:gd name="connsiteY20" fmla="*/ 245826 h 281362"/>
              <a:gd name="connsiteX21" fmla="*/ 348781 w 378086"/>
              <a:gd name="connsiteY21" fmla="*/ 240675 h 281362"/>
              <a:gd name="connsiteX22" fmla="*/ 348781 w 378086"/>
              <a:gd name="connsiteY22" fmla="*/ 130664 h 281362"/>
              <a:gd name="connsiteX23" fmla="*/ 364232 w 378086"/>
              <a:gd name="connsiteY23" fmla="*/ 114389 h 281362"/>
              <a:gd name="connsiteX24" fmla="*/ 364232 w 378086"/>
              <a:gd name="connsiteY24" fmla="*/ 94251 h 281362"/>
              <a:gd name="connsiteX25" fmla="*/ 364077 w 378086"/>
              <a:gd name="connsiteY25" fmla="*/ 93427 h 281362"/>
              <a:gd name="connsiteX26" fmla="*/ 364077 w 378086"/>
              <a:gd name="connsiteY26" fmla="*/ 92861 h 281362"/>
              <a:gd name="connsiteX27" fmla="*/ 348832 w 378086"/>
              <a:gd name="connsiteY27" fmla="*/ 37289 h 281362"/>
              <a:gd name="connsiteX28" fmla="*/ 348832 w 378086"/>
              <a:gd name="connsiteY28" fmla="*/ 5150 h 281362"/>
              <a:gd name="connsiteX29" fmla="*/ 343682 w 378086"/>
              <a:gd name="connsiteY29" fmla="*/ 0 h 281362"/>
              <a:gd name="connsiteX30" fmla="*/ 32499 w 378086"/>
              <a:gd name="connsiteY30" fmla="*/ 0 h 281362"/>
              <a:gd name="connsiteX31" fmla="*/ 27348 w 378086"/>
              <a:gd name="connsiteY31" fmla="*/ 5150 h 281362"/>
              <a:gd name="connsiteX32" fmla="*/ 27348 w 378086"/>
              <a:gd name="connsiteY32" fmla="*/ 37289 h 281362"/>
              <a:gd name="connsiteX33" fmla="*/ 12103 w 378086"/>
              <a:gd name="connsiteY33" fmla="*/ 92861 h 281362"/>
              <a:gd name="connsiteX34" fmla="*/ 12103 w 378086"/>
              <a:gd name="connsiteY34" fmla="*/ 93427 h 281362"/>
              <a:gd name="connsiteX35" fmla="*/ 11949 w 378086"/>
              <a:gd name="connsiteY35" fmla="*/ 94251 h 281362"/>
              <a:gd name="connsiteX36" fmla="*/ 11949 w 378086"/>
              <a:gd name="connsiteY36" fmla="*/ 114389 h 281362"/>
              <a:gd name="connsiteX37" fmla="*/ 27400 w 378086"/>
              <a:gd name="connsiteY37" fmla="*/ 130664 h 281362"/>
              <a:gd name="connsiteX38" fmla="*/ 27400 w 378086"/>
              <a:gd name="connsiteY38" fmla="*/ 271062 h 281362"/>
              <a:gd name="connsiteX39" fmla="*/ 5150 w 378086"/>
              <a:gd name="connsiteY39" fmla="*/ 271062 h 281362"/>
              <a:gd name="connsiteX40" fmla="*/ 0 w 378086"/>
              <a:gd name="connsiteY40" fmla="*/ 276212 h 281362"/>
              <a:gd name="connsiteX41" fmla="*/ 5150 w 378086"/>
              <a:gd name="connsiteY41" fmla="*/ 281363 h 281362"/>
              <a:gd name="connsiteX42" fmla="*/ 372936 w 378086"/>
              <a:gd name="connsiteY42" fmla="*/ 281363 h 281362"/>
              <a:gd name="connsiteX43" fmla="*/ 36361 w 378086"/>
              <a:gd name="connsiteY43" fmla="*/ 43160 h 281362"/>
              <a:gd name="connsiteX44" fmla="*/ 255663 w 378086"/>
              <a:gd name="connsiteY44" fmla="*/ 43160 h 281362"/>
              <a:gd name="connsiteX45" fmla="*/ 260813 w 378086"/>
              <a:gd name="connsiteY45" fmla="*/ 38009 h 281362"/>
              <a:gd name="connsiteX46" fmla="*/ 255663 w 378086"/>
              <a:gd name="connsiteY46" fmla="*/ 32859 h 281362"/>
              <a:gd name="connsiteX47" fmla="*/ 37597 w 378086"/>
              <a:gd name="connsiteY47" fmla="*/ 32859 h 281362"/>
              <a:gd name="connsiteX48" fmla="*/ 37597 w 378086"/>
              <a:gd name="connsiteY48" fmla="*/ 10301 h 281362"/>
              <a:gd name="connsiteX49" fmla="*/ 338480 w 378086"/>
              <a:gd name="connsiteY49" fmla="*/ 10301 h 281362"/>
              <a:gd name="connsiteX50" fmla="*/ 338480 w 378086"/>
              <a:gd name="connsiteY50" fmla="*/ 32859 h 281362"/>
              <a:gd name="connsiteX51" fmla="*/ 305260 w 378086"/>
              <a:gd name="connsiteY51" fmla="*/ 32859 h 281362"/>
              <a:gd name="connsiteX52" fmla="*/ 300110 w 378086"/>
              <a:gd name="connsiteY52" fmla="*/ 38009 h 281362"/>
              <a:gd name="connsiteX53" fmla="*/ 305260 w 378086"/>
              <a:gd name="connsiteY53" fmla="*/ 43160 h 281362"/>
              <a:gd name="connsiteX54" fmla="*/ 339716 w 378086"/>
              <a:gd name="connsiteY54" fmla="*/ 43160 h 281362"/>
              <a:gd name="connsiteX55" fmla="*/ 352334 w 378086"/>
              <a:gd name="connsiteY55" fmla="*/ 89101 h 281362"/>
              <a:gd name="connsiteX56" fmla="*/ 23795 w 378086"/>
              <a:gd name="connsiteY56" fmla="*/ 89101 h 281362"/>
              <a:gd name="connsiteX57" fmla="*/ 36361 w 378086"/>
              <a:gd name="connsiteY57" fmla="*/ 43160 h 281362"/>
              <a:gd name="connsiteX58" fmla="*/ 22146 w 378086"/>
              <a:gd name="connsiteY58" fmla="*/ 114440 h 281362"/>
              <a:gd name="connsiteX59" fmla="*/ 22146 w 378086"/>
              <a:gd name="connsiteY59" fmla="*/ 99453 h 281362"/>
              <a:gd name="connsiteX60" fmla="*/ 353931 w 378086"/>
              <a:gd name="connsiteY60" fmla="*/ 99453 h 281362"/>
              <a:gd name="connsiteX61" fmla="*/ 353931 w 378086"/>
              <a:gd name="connsiteY61" fmla="*/ 114440 h 281362"/>
              <a:gd name="connsiteX62" fmla="*/ 347854 w 378086"/>
              <a:gd name="connsiteY62" fmla="*/ 120518 h 281362"/>
              <a:gd name="connsiteX63" fmla="*/ 28172 w 378086"/>
              <a:gd name="connsiteY63" fmla="*/ 120518 h 281362"/>
              <a:gd name="connsiteX64" fmla="*/ 22146 w 378086"/>
              <a:gd name="connsiteY64" fmla="*/ 114440 h 28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78086" h="281362">
                <a:moveTo>
                  <a:pt x="372936" y="281363"/>
                </a:moveTo>
                <a:cubicBezTo>
                  <a:pt x="375768" y="281363"/>
                  <a:pt x="378086" y="279045"/>
                  <a:pt x="378086" y="276212"/>
                </a:cubicBezTo>
                <a:cubicBezTo>
                  <a:pt x="378086" y="273380"/>
                  <a:pt x="375768" y="271062"/>
                  <a:pt x="372936" y="271062"/>
                </a:cubicBezTo>
                <a:lnTo>
                  <a:pt x="226872" y="271062"/>
                </a:lnTo>
                <a:lnTo>
                  <a:pt x="226872" y="187472"/>
                </a:lnTo>
                <a:cubicBezTo>
                  <a:pt x="226872" y="179438"/>
                  <a:pt x="220331" y="172897"/>
                  <a:pt x="212297" y="172897"/>
                </a:cubicBezTo>
                <a:lnTo>
                  <a:pt x="163832" y="172897"/>
                </a:lnTo>
                <a:cubicBezTo>
                  <a:pt x="155746" y="172897"/>
                  <a:pt x="149154" y="179489"/>
                  <a:pt x="149154" y="187575"/>
                </a:cubicBezTo>
                <a:lnTo>
                  <a:pt x="149154" y="257105"/>
                </a:lnTo>
                <a:cubicBezTo>
                  <a:pt x="149154" y="259937"/>
                  <a:pt x="151471" y="262255"/>
                  <a:pt x="154304" y="262255"/>
                </a:cubicBezTo>
                <a:cubicBezTo>
                  <a:pt x="157137" y="262255"/>
                  <a:pt x="159454" y="259937"/>
                  <a:pt x="159454" y="257105"/>
                </a:cubicBezTo>
                <a:lnTo>
                  <a:pt x="159454" y="187575"/>
                </a:lnTo>
                <a:cubicBezTo>
                  <a:pt x="159454" y="185155"/>
                  <a:pt x="161412" y="183197"/>
                  <a:pt x="163832" y="183197"/>
                </a:cubicBezTo>
                <a:lnTo>
                  <a:pt x="212297" y="183197"/>
                </a:lnTo>
                <a:cubicBezTo>
                  <a:pt x="214666" y="183197"/>
                  <a:pt x="216572" y="185103"/>
                  <a:pt x="216572" y="187472"/>
                </a:cubicBezTo>
                <a:lnTo>
                  <a:pt x="216572" y="271062"/>
                </a:lnTo>
                <a:lnTo>
                  <a:pt x="37597" y="271062"/>
                </a:lnTo>
                <a:lnTo>
                  <a:pt x="37597" y="130767"/>
                </a:lnTo>
                <a:lnTo>
                  <a:pt x="338480" y="130767"/>
                </a:lnTo>
                <a:lnTo>
                  <a:pt x="338480" y="240675"/>
                </a:lnTo>
                <a:cubicBezTo>
                  <a:pt x="338480" y="243508"/>
                  <a:pt x="340798" y="245826"/>
                  <a:pt x="343630" y="245826"/>
                </a:cubicBezTo>
                <a:cubicBezTo>
                  <a:pt x="346463" y="245826"/>
                  <a:pt x="348781" y="243508"/>
                  <a:pt x="348781" y="240675"/>
                </a:cubicBezTo>
                <a:lnTo>
                  <a:pt x="348781" y="130664"/>
                </a:lnTo>
                <a:cubicBezTo>
                  <a:pt x="357382" y="130201"/>
                  <a:pt x="364232" y="123093"/>
                  <a:pt x="364232" y="114389"/>
                </a:cubicBezTo>
                <a:lnTo>
                  <a:pt x="364232" y="94251"/>
                </a:lnTo>
                <a:cubicBezTo>
                  <a:pt x="364232" y="93942"/>
                  <a:pt x="364129" y="93736"/>
                  <a:pt x="364077" y="93427"/>
                </a:cubicBezTo>
                <a:cubicBezTo>
                  <a:pt x="364026" y="93221"/>
                  <a:pt x="364129" y="93067"/>
                  <a:pt x="364077" y="92861"/>
                </a:cubicBezTo>
                <a:lnTo>
                  <a:pt x="348832" y="37289"/>
                </a:lnTo>
                <a:lnTo>
                  <a:pt x="348832" y="5150"/>
                </a:lnTo>
                <a:cubicBezTo>
                  <a:pt x="348832" y="2318"/>
                  <a:pt x="346515" y="0"/>
                  <a:pt x="343682" y="0"/>
                </a:cubicBezTo>
                <a:lnTo>
                  <a:pt x="32499" y="0"/>
                </a:lnTo>
                <a:cubicBezTo>
                  <a:pt x="29666" y="0"/>
                  <a:pt x="27348" y="2318"/>
                  <a:pt x="27348" y="5150"/>
                </a:cubicBezTo>
                <a:lnTo>
                  <a:pt x="27348" y="37289"/>
                </a:lnTo>
                <a:lnTo>
                  <a:pt x="12103" y="92861"/>
                </a:lnTo>
                <a:cubicBezTo>
                  <a:pt x="12052" y="93067"/>
                  <a:pt x="12103" y="93221"/>
                  <a:pt x="12103" y="93427"/>
                </a:cubicBezTo>
                <a:cubicBezTo>
                  <a:pt x="12052" y="93685"/>
                  <a:pt x="11949" y="93942"/>
                  <a:pt x="11949" y="94251"/>
                </a:cubicBezTo>
                <a:lnTo>
                  <a:pt x="11949" y="114389"/>
                </a:lnTo>
                <a:cubicBezTo>
                  <a:pt x="11949" y="123093"/>
                  <a:pt x="18799" y="130201"/>
                  <a:pt x="27400" y="130664"/>
                </a:cubicBezTo>
                <a:lnTo>
                  <a:pt x="27400" y="271062"/>
                </a:lnTo>
                <a:lnTo>
                  <a:pt x="5150" y="271062"/>
                </a:lnTo>
                <a:cubicBezTo>
                  <a:pt x="2318" y="271062"/>
                  <a:pt x="0" y="273380"/>
                  <a:pt x="0" y="276212"/>
                </a:cubicBezTo>
                <a:cubicBezTo>
                  <a:pt x="0" y="279045"/>
                  <a:pt x="2318" y="281363"/>
                  <a:pt x="5150" y="281363"/>
                </a:cubicBezTo>
                <a:lnTo>
                  <a:pt x="372936" y="281363"/>
                </a:lnTo>
                <a:close/>
                <a:moveTo>
                  <a:pt x="36361" y="43160"/>
                </a:moveTo>
                <a:lnTo>
                  <a:pt x="255663" y="43160"/>
                </a:lnTo>
                <a:cubicBezTo>
                  <a:pt x="258495" y="43160"/>
                  <a:pt x="260813" y="40842"/>
                  <a:pt x="260813" y="38009"/>
                </a:cubicBezTo>
                <a:cubicBezTo>
                  <a:pt x="260813" y="35177"/>
                  <a:pt x="258495" y="32859"/>
                  <a:pt x="255663" y="32859"/>
                </a:cubicBezTo>
                <a:lnTo>
                  <a:pt x="37597" y="32859"/>
                </a:lnTo>
                <a:lnTo>
                  <a:pt x="37597" y="10301"/>
                </a:lnTo>
                <a:lnTo>
                  <a:pt x="338480" y="10301"/>
                </a:lnTo>
                <a:lnTo>
                  <a:pt x="338480" y="32859"/>
                </a:lnTo>
                <a:lnTo>
                  <a:pt x="305260" y="32859"/>
                </a:lnTo>
                <a:cubicBezTo>
                  <a:pt x="302428" y="32859"/>
                  <a:pt x="300110" y="35177"/>
                  <a:pt x="300110" y="38009"/>
                </a:cubicBezTo>
                <a:cubicBezTo>
                  <a:pt x="300110" y="40842"/>
                  <a:pt x="302428" y="43160"/>
                  <a:pt x="305260" y="43160"/>
                </a:cubicBezTo>
                <a:lnTo>
                  <a:pt x="339716" y="43160"/>
                </a:lnTo>
                <a:lnTo>
                  <a:pt x="352334" y="89101"/>
                </a:lnTo>
                <a:lnTo>
                  <a:pt x="23795" y="89101"/>
                </a:lnTo>
                <a:lnTo>
                  <a:pt x="36361" y="43160"/>
                </a:lnTo>
                <a:close/>
                <a:moveTo>
                  <a:pt x="22146" y="114440"/>
                </a:moveTo>
                <a:lnTo>
                  <a:pt x="22146" y="99453"/>
                </a:lnTo>
                <a:lnTo>
                  <a:pt x="353931" y="99453"/>
                </a:lnTo>
                <a:lnTo>
                  <a:pt x="353931" y="114440"/>
                </a:lnTo>
                <a:cubicBezTo>
                  <a:pt x="353931" y="117788"/>
                  <a:pt x="351201" y="120518"/>
                  <a:pt x="347854" y="120518"/>
                </a:cubicBezTo>
                <a:lnTo>
                  <a:pt x="28172" y="120518"/>
                </a:lnTo>
                <a:cubicBezTo>
                  <a:pt x="24876" y="120466"/>
                  <a:pt x="22146" y="117788"/>
                  <a:pt x="22146" y="11444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2" name="Forma libre: forma 221">
            <a:extLst>
              <a:ext uri="{FF2B5EF4-FFF2-40B4-BE49-F238E27FC236}">
                <a16:creationId xmlns:a16="http://schemas.microsoft.com/office/drawing/2014/main" id="{A408B0DF-17FF-48E3-A55F-F41FDC57F0DB}"/>
              </a:ext>
            </a:extLst>
          </p:cNvPr>
          <p:cNvSpPr/>
          <p:nvPr/>
        </p:nvSpPr>
        <p:spPr>
          <a:xfrm>
            <a:off x="4721490" y="4117859"/>
            <a:ext cx="281053" cy="436954"/>
          </a:xfrm>
          <a:custGeom>
            <a:avLst/>
            <a:gdLst>
              <a:gd name="connsiteX0" fmla="*/ 233568 w 281053"/>
              <a:gd name="connsiteY0" fmla="*/ 436954 h 436954"/>
              <a:gd name="connsiteX1" fmla="*/ 247268 w 281053"/>
              <a:gd name="connsiteY1" fmla="*/ 423254 h 436954"/>
              <a:gd name="connsiteX2" fmla="*/ 247268 w 281053"/>
              <a:gd name="connsiteY2" fmla="*/ 412748 h 436954"/>
              <a:gd name="connsiteX3" fmla="*/ 264006 w 281053"/>
              <a:gd name="connsiteY3" fmla="*/ 412748 h 436954"/>
              <a:gd name="connsiteX4" fmla="*/ 281054 w 281053"/>
              <a:gd name="connsiteY4" fmla="*/ 395700 h 436954"/>
              <a:gd name="connsiteX5" fmla="*/ 281054 w 281053"/>
              <a:gd name="connsiteY5" fmla="*/ 82714 h 436954"/>
              <a:gd name="connsiteX6" fmla="*/ 264006 w 281053"/>
              <a:gd name="connsiteY6" fmla="*/ 65667 h 436954"/>
              <a:gd name="connsiteX7" fmla="*/ 250564 w 281053"/>
              <a:gd name="connsiteY7" fmla="*/ 65667 h 436954"/>
              <a:gd name="connsiteX8" fmla="*/ 245413 w 281053"/>
              <a:gd name="connsiteY8" fmla="*/ 70817 h 436954"/>
              <a:gd name="connsiteX9" fmla="*/ 250564 w 281053"/>
              <a:gd name="connsiteY9" fmla="*/ 75967 h 436954"/>
              <a:gd name="connsiteX10" fmla="*/ 264006 w 281053"/>
              <a:gd name="connsiteY10" fmla="*/ 75967 h 436954"/>
              <a:gd name="connsiteX11" fmla="*/ 270753 w 281053"/>
              <a:gd name="connsiteY11" fmla="*/ 82714 h 436954"/>
              <a:gd name="connsiteX12" fmla="*/ 270753 w 281053"/>
              <a:gd name="connsiteY12" fmla="*/ 395700 h 436954"/>
              <a:gd name="connsiteX13" fmla="*/ 264006 w 281053"/>
              <a:gd name="connsiteY13" fmla="*/ 402447 h 436954"/>
              <a:gd name="connsiteX14" fmla="*/ 17048 w 281053"/>
              <a:gd name="connsiteY14" fmla="*/ 402447 h 436954"/>
              <a:gd name="connsiteX15" fmla="*/ 10301 w 281053"/>
              <a:gd name="connsiteY15" fmla="*/ 395700 h 436954"/>
              <a:gd name="connsiteX16" fmla="*/ 10301 w 281053"/>
              <a:gd name="connsiteY16" fmla="*/ 82714 h 436954"/>
              <a:gd name="connsiteX17" fmla="*/ 17048 w 281053"/>
              <a:gd name="connsiteY17" fmla="*/ 75967 h 436954"/>
              <a:gd name="connsiteX18" fmla="*/ 206271 w 281053"/>
              <a:gd name="connsiteY18" fmla="*/ 75967 h 436954"/>
              <a:gd name="connsiteX19" fmla="*/ 211421 w 281053"/>
              <a:gd name="connsiteY19" fmla="*/ 70817 h 436954"/>
              <a:gd name="connsiteX20" fmla="*/ 206271 w 281053"/>
              <a:gd name="connsiteY20" fmla="*/ 65667 h 436954"/>
              <a:gd name="connsiteX21" fmla="*/ 167952 w 281053"/>
              <a:gd name="connsiteY21" fmla="*/ 65667 h 436954"/>
              <a:gd name="connsiteX22" fmla="*/ 167952 w 281053"/>
              <a:gd name="connsiteY22" fmla="*/ 28945 h 436954"/>
              <a:gd name="connsiteX23" fmla="*/ 178665 w 281053"/>
              <a:gd name="connsiteY23" fmla="*/ 28945 h 436954"/>
              <a:gd name="connsiteX24" fmla="*/ 193138 w 281053"/>
              <a:gd name="connsiteY24" fmla="*/ 14472 h 436954"/>
              <a:gd name="connsiteX25" fmla="*/ 178665 w 281053"/>
              <a:gd name="connsiteY25" fmla="*/ 0 h 436954"/>
              <a:gd name="connsiteX26" fmla="*/ 110063 w 281053"/>
              <a:gd name="connsiteY26" fmla="*/ 0 h 436954"/>
              <a:gd name="connsiteX27" fmla="*/ 95590 w 281053"/>
              <a:gd name="connsiteY27" fmla="*/ 14472 h 436954"/>
              <a:gd name="connsiteX28" fmla="*/ 110063 w 281053"/>
              <a:gd name="connsiteY28" fmla="*/ 28945 h 436954"/>
              <a:gd name="connsiteX29" fmla="*/ 120260 w 281053"/>
              <a:gd name="connsiteY29" fmla="*/ 28945 h 436954"/>
              <a:gd name="connsiteX30" fmla="*/ 120260 w 281053"/>
              <a:gd name="connsiteY30" fmla="*/ 52636 h 436954"/>
              <a:gd name="connsiteX31" fmla="*/ 125411 w 281053"/>
              <a:gd name="connsiteY31" fmla="*/ 57787 h 436954"/>
              <a:gd name="connsiteX32" fmla="*/ 130561 w 281053"/>
              <a:gd name="connsiteY32" fmla="*/ 52636 h 436954"/>
              <a:gd name="connsiteX33" fmla="*/ 130561 w 281053"/>
              <a:gd name="connsiteY33" fmla="*/ 28945 h 436954"/>
              <a:gd name="connsiteX34" fmla="*/ 157652 w 281053"/>
              <a:gd name="connsiteY34" fmla="*/ 28945 h 436954"/>
              <a:gd name="connsiteX35" fmla="*/ 157652 w 281053"/>
              <a:gd name="connsiteY35" fmla="*/ 65667 h 436954"/>
              <a:gd name="connsiteX36" fmla="*/ 17048 w 281053"/>
              <a:gd name="connsiteY36" fmla="*/ 65667 h 436954"/>
              <a:gd name="connsiteX37" fmla="*/ 0 w 281053"/>
              <a:gd name="connsiteY37" fmla="*/ 82714 h 436954"/>
              <a:gd name="connsiteX38" fmla="*/ 0 w 281053"/>
              <a:gd name="connsiteY38" fmla="*/ 395700 h 436954"/>
              <a:gd name="connsiteX39" fmla="*/ 17048 w 281053"/>
              <a:gd name="connsiteY39" fmla="*/ 412748 h 436954"/>
              <a:gd name="connsiteX40" fmla="*/ 33426 w 281053"/>
              <a:gd name="connsiteY40" fmla="*/ 412748 h 436954"/>
              <a:gd name="connsiteX41" fmla="*/ 33426 w 281053"/>
              <a:gd name="connsiteY41" fmla="*/ 423254 h 436954"/>
              <a:gd name="connsiteX42" fmla="*/ 47126 w 281053"/>
              <a:gd name="connsiteY42" fmla="*/ 436954 h 436954"/>
              <a:gd name="connsiteX43" fmla="*/ 60825 w 281053"/>
              <a:gd name="connsiteY43" fmla="*/ 423254 h 436954"/>
              <a:gd name="connsiteX44" fmla="*/ 60825 w 281053"/>
              <a:gd name="connsiteY44" fmla="*/ 412748 h 436954"/>
              <a:gd name="connsiteX45" fmla="*/ 219816 w 281053"/>
              <a:gd name="connsiteY45" fmla="*/ 412748 h 436954"/>
              <a:gd name="connsiteX46" fmla="*/ 219816 w 281053"/>
              <a:gd name="connsiteY46" fmla="*/ 423254 h 436954"/>
              <a:gd name="connsiteX47" fmla="*/ 233568 w 281053"/>
              <a:gd name="connsiteY47" fmla="*/ 436954 h 436954"/>
              <a:gd name="connsiteX48" fmla="*/ 105839 w 281053"/>
              <a:gd name="connsiteY48" fmla="*/ 14421 h 436954"/>
              <a:gd name="connsiteX49" fmla="*/ 110011 w 281053"/>
              <a:gd name="connsiteY49" fmla="*/ 10249 h 436954"/>
              <a:gd name="connsiteX50" fmla="*/ 178614 w 281053"/>
              <a:gd name="connsiteY50" fmla="*/ 10249 h 436954"/>
              <a:gd name="connsiteX51" fmla="*/ 182785 w 281053"/>
              <a:gd name="connsiteY51" fmla="*/ 14421 h 436954"/>
              <a:gd name="connsiteX52" fmla="*/ 178614 w 281053"/>
              <a:gd name="connsiteY52" fmla="*/ 18593 h 436954"/>
              <a:gd name="connsiteX53" fmla="*/ 110063 w 281053"/>
              <a:gd name="connsiteY53" fmla="*/ 18593 h 436954"/>
              <a:gd name="connsiteX54" fmla="*/ 105839 w 281053"/>
              <a:gd name="connsiteY54" fmla="*/ 14421 h 436954"/>
              <a:gd name="connsiteX55" fmla="*/ 236967 w 281053"/>
              <a:gd name="connsiteY55" fmla="*/ 423254 h 436954"/>
              <a:gd name="connsiteX56" fmla="*/ 233568 w 281053"/>
              <a:gd name="connsiteY56" fmla="*/ 426654 h 436954"/>
              <a:gd name="connsiteX57" fmla="*/ 230168 w 281053"/>
              <a:gd name="connsiteY57" fmla="*/ 423254 h 436954"/>
              <a:gd name="connsiteX58" fmla="*/ 230168 w 281053"/>
              <a:gd name="connsiteY58" fmla="*/ 412748 h 436954"/>
              <a:gd name="connsiteX59" fmla="*/ 236967 w 281053"/>
              <a:gd name="connsiteY59" fmla="*/ 412748 h 436954"/>
              <a:gd name="connsiteX60" fmla="*/ 236967 w 281053"/>
              <a:gd name="connsiteY60" fmla="*/ 423254 h 436954"/>
              <a:gd name="connsiteX61" fmla="*/ 50576 w 281053"/>
              <a:gd name="connsiteY61" fmla="*/ 423254 h 436954"/>
              <a:gd name="connsiteX62" fmla="*/ 47177 w 281053"/>
              <a:gd name="connsiteY62" fmla="*/ 426654 h 436954"/>
              <a:gd name="connsiteX63" fmla="*/ 43778 w 281053"/>
              <a:gd name="connsiteY63" fmla="*/ 423254 h 436954"/>
              <a:gd name="connsiteX64" fmla="*/ 43778 w 281053"/>
              <a:gd name="connsiteY64" fmla="*/ 412748 h 436954"/>
              <a:gd name="connsiteX65" fmla="*/ 50628 w 281053"/>
              <a:gd name="connsiteY65" fmla="*/ 412748 h 436954"/>
              <a:gd name="connsiteX66" fmla="*/ 50628 w 281053"/>
              <a:gd name="connsiteY66" fmla="*/ 423254 h 43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81053" h="436954">
                <a:moveTo>
                  <a:pt x="233568" y="436954"/>
                </a:moveTo>
                <a:cubicBezTo>
                  <a:pt x="241139" y="436954"/>
                  <a:pt x="247268" y="430825"/>
                  <a:pt x="247268" y="423254"/>
                </a:cubicBezTo>
                <a:lnTo>
                  <a:pt x="247268" y="412748"/>
                </a:lnTo>
                <a:lnTo>
                  <a:pt x="264006" y="412748"/>
                </a:lnTo>
                <a:cubicBezTo>
                  <a:pt x="273431" y="412748"/>
                  <a:pt x="281054" y="405074"/>
                  <a:pt x="281054" y="395700"/>
                </a:cubicBezTo>
                <a:lnTo>
                  <a:pt x="281054" y="82714"/>
                </a:lnTo>
                <a:cubicBezTo>
                  <a:pt x="281054" y="73289"/>
                  <a:pt x="273380" y="65667"/>
                  <a:pt x="264006" y="65667"/>
                </a:cubicBezTo>
                <a:lnTo>
                  <a:pt x="250564" y="65667"/>
                </a:lnTo>
                <a:cubicBezTo>
                  <a:pt x="247731" y="65667"/>
                  <a:pt x="245413" y="67984"/>
                  <a:pt x="245413" y="70817"/>
                </a:cubicBezTo>
                <a:cubicBezTo>
                  <a:pt x="245413" y="73650"/>
                  <a:pt x="247731" y="75967"/>
                  <a:pt x="250564" y="75967"/>
                </a:cubicBezTo>
                <a:lnTo>
                  <a:pt x="264006" y="75967"/>
                </a:lnTo>
                <a:cubicBezTo>
                  <a:pt x="267714" y="75967"/>
                  <a:pt x="270753" y="79006"/>
                  <a:pt x="270753" y="82714"/>
                </a:cubicBezTo>
                <a:lnTo>
                  <a:pt x="270753" y="395700"/>
                </a:lnTo>
                <a:cubicBezTo>
                  <a:pt x="270753" y="399408"/>
                  <a:pt x="267714" y="402447"/>
                  <a:pt x="264006" y="402447"/>
                </a:cubicBezTo>
                <a:lnTo>
                  <a:pt x="17048" y="402447"/>
                </a:lnTo>
                <a:cubicBezTo>
                  <a:pt x="13339" y="402447"/>
                  <a:pt x="10301" y="399408"/>
                  <a:pt x="10301" y="395700"/>
                </a:cubicBezTo>
                <a:lnTo>
                  <a:pt x="10301" y="82714"/>
                </a:lnTo>
                <a:cubicBezTo>
                  <a:pt x="10301" y="79006"/>
                  <a:pt x="13339" y="75967"/>
                  <a:pt x="17048" y="75967"/>
                </a:cubicBezTo>
                <a:lnTo>
                  <a:pt x="206271" y="75967"/>
                </a:lnTo>
                <a:cubicBezTo>
                  <a:pt x="209104" y="75967"/>
                  <a:pt x="211421" y="73650"/>
                  <a:pt x="211421" y="70817"/>
                </a:cubicBezTo>
                <a:cubicBezTo>
                  <a:pt x="211421" y="67984"/>
                  <a:pt x="209104" y="65667"/>
                  <a:pt x="206271" y="65667"/>
                </a:cubicBezTo>
                <a:lnTo>
                  <a:pt x="167952" y="65667"/>
                </a:lnTo>
                <a:lnTo>
                  <a:pt x="167952" y="28945"/>
                </a:lnTo>
                <a:lnTo>
                  <a:pt x="178665" y="28945"/>
                </a:lnTo>
                <a:cubicBezTo>
                  <a:pt x="186648" y="28945"/>
                  <a:pt x="193138" y="22455"/>
                  <a:pt x="193138" y="14472"/>
                </a:cubicBezTo>
                <a:cubicBezTo>
                  <a:pt x="193138" y="6489"/>
                  <a:pt x="186648" y="0"/>
                  <a:pt x="178665" y="0"/>
                </a:cubicBezTo>
                <a:lnTo>
                  <a:pt x="110063" y="0"/>
                </a:lnTo>
                <a:cubicBezTo>
                  <a:pt x="102080" y="0"/>
                  <a:pt x="95590" y="6489"/>
                  <a:pt x="95590" y="14472"/>
                </a:cubicBezTo>
                <a:cubicBezTo>
                  <a:pt x="95590" y="22455"/>
                  <a:pt x="102080" y="28945"/>
                  <a:pt x="110063" y="28945"/>
                </a:cubicBezTo>
                <a:lnTo>
                  <a:pt x="120260" y="28945"/>
                </a:lnTo>
                <a:lnTo>
                  <a:pt x="120260" y="52636"/>
                </a:lnTo>
                <a:cubicBezTo>
                  <a:pt x="120260" y="55469"/>
                  <a:pt x="122578" y="57787"/>
                  <a:pt x="125411" y="57787"/>
                </a:cubicBezTo>
                <a:cubicBezTo>
                  <a:pt x="128243" y="57787"/>
                  <a:pt x="130561" y="55469"/>
                  <a:pt x="130561" y="52636"/>
                </a:cubicBezTo>
                <a:lnTo>
                  <a:pt x="130561" y="28945"/>
                </a:lnTo>
                <a:lnTo>
                  <a:pt x="157652" y="28945"/>
                </a:lnTo>
                <a:lnTo>
                  <a:pt x="157652" y="65667"/>
                </a:lnTo>
                <a:lnTo>
                  <a:pt x="17048" y="65667"/>
                </a:lnTo>
                <a:cubicBezTo>
                  <a:pt x="7622" y="65667"/>
                  <a:pt x="0" y="73341"/>
                  <a:pt x="0" y="82714"/>
                </a:cubicBezTo>
                <a:lnTo>
                  <a:pt x="0" y="395700"/>
                </a:lnTo>
                <a:cubicBezTo>
                  <a:pt x="0" y="405125"/>
                  <a:pt x="7674" y="412748"/>
                  <a:pt x="17048" y="412748"/>
                </a:cubicBezTo>
                <a:lnTo>
                  <a:pt x="33426" y="412748"/>
                </a:lnTo>
                <a:lnTo>
                  <a:pt x="33426" y="423254"/>
                </a:lnTo>
                <a:cubicBezTo>
                  <a:pt x="33426" y="430825"/>
                  <a:pt x="39555" y="436954"/>
                  <a:pt x="47126" y="436954"/>
                </a:cubicBezTo>
                <a:cubicBezTo>
                  <a:pt x="54697" y="436954"/>
                  <a:pt x="60825" y="430825"/>
                  <a:pt x="60825" y="423254"/>
                </a:cubicBezTo>
                <a:lnTo>
                  <a:pt x="60825" y="412748"/>
                </a:lnTo>
                <a:lnTo>
                  <a:pt x="219816" y="412748"/>
                </a:lnTo>
                <a:lnTo>
                  <a:pt x="219816" y="423254"/>
                </a:lnTo>
                <a:cubicBezTo>
                  <a:pt x="219868" y="430774"/>
                  <a:pt x="225997" y="436954"/>
                  <a:pt x="233568" y="436954"/>
                </a:cubicBezTo>
                <a:close/>
                <a:moveTo>
                  <a:pt x="105839" y="14421"/>
                </a:moveTo>
                <a:cubicBezTo>
                  <a:pt x="105839" y="12103"/>
                  <a:pt x="107694" y="10249"/>
                  <a:pt x="110011" y="10249"/>
                </a:cubicBezTo>
                <a:lnTo>
                  <a:pt x="178614" y="10249"/>
                </a:lnTo>
                <a:cubicBezTo>
                  <a:pt x="180931" y="10249"/>
                  <a:pt x="182785" y="12103"/>
                  <a:pt x="182785" y="14421"/>
                </a:cubicBezTo>
                <a:cubicBezTo>
                  <a:pt x="182785" y="16739"/>
                  <a:pt x="180931" y="18593"/>
                  <a:pt x="178614" y="18593"/>
                </a:cubicBezTo>
                <a:lnTo>
                  <a:pt x="110063" y="18593"/>
                </a:lnTo>
                <a:cubicBezTo>
                  <a:pt x="107745" y="18644"/>
                  <a:pt x="105839" y="16739"/>
                  <a:pt x="105839" y="14421"/>
                </a:cubicBezTo>
                <a:close/>
                <a:moveTo>
                  <a:pt x="236967" y="423254"/>
                </a:moveTo>
                <a:cubicBezTo>
                  <a:pt x="236967" y="425160"/>
                  <a:pt x="235422" y="426654"/>
                  <a:pt x="233568" y="426654"/>
                </a:cubicBezTo>
                <a:cubicBezTo>
                  <a:pt x="231714" y="426654"/>
                  <a:pt x="230168" y="425109"/>
                  <a:pt x="230168" y="423254"/>
                </a:cubicBezTo>
                <a:lnTo>
                  <a:pt x="230168" y="412748"/>
                </a:lnTo>
                <a:lnTo>
                  <a:pt x="236967" y="412748"/>
                </a:lnTo>
                <a:lnTo>
                  <a:pt x="236967" y="423254"/>
                </a:lnTo>
                <a:close/>
                <a:moveTo>
                  <a:pt x="50576" y="423254"/>
                </a:moveTo>
                <a:cubicBezTo>
                  <a:pt x="50576" y="425160"/>
                  <a:pt x="49031" y="426654"/>
                  <a:pt x="47177" y="426654"/>
                </a:cubicBezTo>
                <a:cubicBezTo>
                  <a:pt x="45323" y="426654"/>
                  <a:pt x="43778" y="425109"/>
                  <a:pt x="43778" y="423254"/>
                </a:cubicBezTo>
                <a:lnTo>
                  <a:pt x="43778" y="412748"/>
                </a:lnTo>
                <a:lnTo>
                  <a:pt x="50628" y="412748"/>
                </a:lnTo>
                <a:lnTo>
                  <a:pt x="50628" y="423254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3" name="Forma libre: forma 222">
            <a:extLst>
              <a:ext uri="{FF2B5EF4-FFF2-40B4-BE49-F238E27FC236}">
                <a16:creationId xmlns:a16="http://schemas.microsoft.com/office/drawing/2014/main" id="{B1F6F825-F17D-4186-9C44-AF523FD47C3E}"/>
              </a:ext>
            </a:extLst>
          </p:cNvPr>
          <p:cNvSpPr/>
          <p:nvPr/>
        </p:nvSpPr>
        <p:spPr>
          <a:xfrm>
            <a:off x="4789526" y="4230805"/>
            <a:ext cx="10300" cy="263233"/>
          </a:xfrm>
          <a:custGeom>
            <a:avLst/>
            <a:gdLst>
              <a:gd name="connsiteX0" fmla="*/ 0 w 10300"/>
              <a:gd name="connsiteY0" fmla="*/ 5150 h 263233"/>
              <a:gd name="connsiteX1" fmla="*/ 0 w 10300"/>
              <a:gd name="connsiteY1" fmla="*/ 258083 h 263233"/>
              <a:gd name="connsiteX2" fmla="*/ 5150 w 10300"/>
              <a:gd name="connsiteY2" fmla="*/ 263234 h 263233"/>
              <a:gd name="connsiteX3" fmla="*/ 10301 w 10300"/>
              <a:gd name="connsiteY3" fmla="*/ 258083 h 263233"/>
              <a:gd name="connsiteX4" fmla="*/ 10301 w 10300"/>
              <a:gd name="connsiteY4" fmla="*/ 5150 h 263233"/>
              <a:gd name="connsiteX5" fmla="*/ 5150 w 10300"/>
              <a:gd name="connsiteY5" fmla="*/ 0 h 263233"/>
              <a:gd name="connsiteX6" fmla="*/ 0 w 10300"/>
              <a:gd name="connsiteY6" fmla="*/ 5150 h 26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0" h="263233">
                <a:moveTo>
                  <a:pt x="0" y="5150"/>
                </a:moveTo>
                <a:lnTo>
                  <a:pt x="0" y="258083"/>
                </a:lnTo>
                <a:cubicBezTo>
                  <a:pt x="0" y="260916"/>
                  <a:pt x="2318" y="263234"/>
                  <a:pt x="5150" y="263234"/>
                </a:cubicBezTo>
                <a:cubicBezTo>
                  <a:pt x="7983" y="263234"/>
                  <a:pt x="10301" y="260916"/>
                  <a:pt x="10301" y="258083"/>
                </a:cubicBezTo>
                <a:lnTo>
                  <a:pt x="10301" y="5150"/>
                </a:lnTo>
                <a:cubicBezTo>
                  <a:pt x="10301" y="2318"/>
                  <a:pt x="7983" y="0"/>
                  <a:pt x="5150" y="0"/>
                </a:cubicBezTo>
                <a:cubicBezTo>
                  <a:pt x="2318" y="0"/>
                  <a:pt x="0" y="2318"/>
                  <a:pt x="0" y="515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4" name="Forma libre: forma 223">
            <a:extLst>
              <a:ext uri="{FF2B5EF4-FFF2-40B4-BE49-F238E27FC236}">
                <a16:creationId xmlns:a16="http://schemas.microsoft.com/office/drawing/2014/main" id="{648FCB5F-CB62-4DD3-80E0-B9BA36A9652D}"/>
              </a:ext>
            </a:extLst>
          </p:cNvPr>
          <p:cNvSpPr/>
          <p:nvPr/>
        </p:nvSpPr>
        <p:spPr>
          <a:xfrm>
            <a:off x="4860704" y="4230805"/>
            <a:ext cx="10300" cy="263233"/>
          </a:xfrm>
          <a:custGeom>
            <a:avLst/>
            <a:gdLst>
              <a:gd name="connsiteX0" fmla="*/ 0 w 10300"/>
              <a:gd name="connsiteY0" fmla="*/ 5150 h 263233"/>
              <a:gd name="connsiteX1" fmla="*/ 0 w 10300"/>
              <a:gd name="connsiteY1" fmla="*/ 258083 h 263233"/>
              <a:gd name="connsiteX2" fmla="*/ 5150 w 10300"/>
              <a:gd name="connsiteY2" fmla="*/ 263234 h 263233"/>
              <a:gd name="connsiteX3" fmla="*/ 10301 w 10300"/>
              <a:gd name="connsiteY3" fmla="*/ 258083 h 263233"/>
              <a:gd name="connsiteX4" fmla="*/ 10301 w 10300"/>
              <a:gd name="connsiteY4" fmla="*/ 5150 h 263233"/>
              <a:gd name="connsiteX5" fmla="*/ 5150 w 10300"/>
              <a:gd name="connsiteY5" fmla="*/ 0 h 263233"/>
              <a:gd name="connsiteX6" fmla="*/ 0 w 10300"/>
              <a:gd name="connsiteY6" fmla="*/ 5150 h 26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0" h="263233">
                <a:moveTo>
                  <a:pt x="0" y="5150"/>
                </a:moveTo>
                <a:lnTo>
                  <a:pt x="0" y="258083"/>
                </a:lnTo>
                <a:cubicBezTo>
                  <a:pt x="0" y="260916"/>
                  <a:pt x="2318" y="263234"/>
                  <a:pt x="5150" y="263234"/>
                </a:cubicBezTo>
                <a:cubicBezTo>
                  <a:pt x="7983" y="263234"/>
                  <a:pt x="10301" y="260916"/>
                  <a:pt x="10301" y="258083"/>
                </a:cubicBezTo>
                <a:lnTo>
                  <a:pt x="10301" y="5150"/>
                </a:lnTo>
                <a:cubicBezTo>
                  <a:pt x="10301" y="2318"/>
                  <a:pt x="7983" y="0"/>
                  <a:pt x="5150" y="0"/>
                </a:cubicBezTo>
                <a:cubicBezTo>
                  <a:pt x="2318" y="0"/>
                  <a:pt x="0" y="2318"/>
                  <a:pt x="0" y="515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5" name="Forma libre: forma 224">
            <a:extLst>
              <a:ext uri="{FF2B5EF4-FFF2-40B4-BE49-F238E27FC236}">
                <a16:creationId xmlns:a16="http://schemas.microsoft.com/office/drawing/2014/main" id="{969CA235-62EF-4D6D-9438-6A376D0108F0}"/>
              </a:ext>
            </a:extLst>
          </p:cNvPr>
          <p:cNvSpPr/>
          <p:nvPr/>
        </p:nvSpPr>
        <p:spPr>
          <a:xfrm>
            <a:off x="4928894" y="4230805"/>
            <a:ext cx="10300" cy="263233"/>
          </a:xfrm>
          <a:custGeom>
            <a:avLst/>
            <a:gdLst>
              <a:gd name="connsiteX0" fmla="*/ 0 w 10300"/>
              <a:gd name="connsiteY0" fmla="*/ 5150 h 263233"/>
              <a:gd name="connsiteX1" fmla="*/ 0 w 10300"/>
              <a:gd name="connsiteY1" fmla="*/ 258083 h 263233"/>
              <a:gd name="connsiteX2" fmla="*/ 5150 w 10300"/>
              <a:gd name="connsiteY2" fmla="*/ 263234 h 263233"/>
              <a:gd name="connsiteX3" fmla="*/ 10301 w 10300"/>
              <a:gd name="connsiteY3" fmla="*/ 258083 h 263233"/>
              <a:gd name="connsiteX4" fmla="*/ 10301 w 10300"/>
              <a:gd name="connsiteY4" fmla="*/ 5150 h 263233"/>
              <a:gd name="connsiteX5" fmla="*/ 5150 w 10300"/>
              <a:gd name="connsiteY5" fmla="*/ 0 h 263233"/>
              <a:gd name="connsiteX6" fmla="*/ 0 w 10300"/>
              <a:gd name="connsiteY6" fmla="*/ 5150 h 26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0" h="263233">
                <a:moveTo>
                  <a:pt x="0" y="5150"/>
                </a:moveTo>
                <a:lnTo>
                  <a:pt x="0" y="258083"/>
                </a:lnTo>
                <a:cubicBezTo>
                  <a:pt x="0" y="260916"/>
                  <a:pt x="2318" y="263234"/>
                  <a:pt x="5150" y="263234"/>
                </a:cubicBezTo>
                <a:cubicBezTo>
                  <a:pt x="7983" y="263234"/>
                  <a:pt x="10301" y="260916"/>
                  <a:pt x="10301" y="258083"/>
                </a:cubicBezTo>
                <a:lnTo>
                  <a:pt x="10301" y="5150"/>
                </a:lnTo>
                <a:cubicBezTo>
                  <a:pt x="10301" y="2318"/>
                  <a:pt x="7983" y="0"/>
                  <a:pt x="5150" y="0"/>
                </a:cubicBezTo>
                <a:cubicBezTo>
                  <a:pt x="2318" y="0"/>
                  <a:pt x="0" y="2318"/>
                  <a:pt x="0" y="515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6" name="Forma libre: forma 225">
            <a:extLst>
              <a:ext uri="{FF2B5EF4-FFF2-40B4-BE49-F238E27FC236}">
                <a16:creationId xmlns:a16="http://schemas.microsoft.com/office/drawing/2014/main" id="{675DAB55-8F9C-48CE-B631-21DAD49C25A6}"/>
              </a:ext>
            </a:extLst>
          </p:cNvPr>
          <p:cNvSpPr/>
          <p:nvPr/>
        </p:nvSpPr>
        <p:spPr>
          <a:xfrm>
            <a:off x="5440631" y="5012987"/>
            <a:ext cx="65151" cy="10300"/>
          </a:xfrm>
          <a:custGeom>
            <a:avLst/>
            <a:gdLst>
              <a:gd name="connsiteX0" fmla="*/ 60001 w 65151"/>
              <a:gd name="connsiteY0" fmla="*/ 0 h 10300"/>
              <a:gd name="connsiteX1" fmla="*/ 5150 w 65151"/>
              <a:gd name="connsiteY1" fmla="*/ 0 h 10300"/>
              <a:gd name="connsiteX2" fmla="*/ 0 w 65151"/>
              <a:gd name="connsiteY2" fmla="*/ 5150 h 10300"/>
              <a:gd name="connsiteX3" fmla="*/ 5150 w 65151"/>
              <a:gd name="connsiteY3" fmla="*/ 10301 h 10300"/>
              <a:gd name="connsiteX4" fmla="*/ 60001 w 65151"/>
              <a:gd name="connsiteY4" fmla="*/ 10301 h 10300"/>
              <a:gd name="connsiteX5" fmla="*/ 65152 w 65151"/>
              <a:gd name="connsiteY5" fmla="*/ 5150 h 10300"/>
              <a:gd name="connsiteX6" fmla="*/ 60001 w 65151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51" h="10300">
                <a:moveTo>
                  <a:pt x="60001" y="0"/>
                </a:move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60001" y="10301"/>
                </a:lnTo>
                <a:cubicBezTo>
                  <a:pt x="62834" y="10301"/>
                  <a:pt x="65152" y="7983"/>
                  <a:pt x="65152" y="5150"/>
                </a:cubicBezTo>
                <a:cubicBezTo>
                  <a:pt x="65152" y="2318"/>
                  <a:pt x="62834" y="0"/>
                  <a:pt x="60001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7" name="Forma libre: forma 226">
            <a:extLst>
              <a:ext uri="{FF2B5EF4-FFF2-40B4-BE49-F238E27FC236}">
                <a16:creationId xmlns:a16="http://schemas.microsoft.com/office/drawing/2014/main" id="{CD6C726F-DC2C-422A-BD07-E27CD3BCCE08}"/>
              </a:ext>
            </a:extLst>
          </p:cNvPr>
          <p:cNvSpPr/>
          <p:nvPr/>
        </p:nvSpPr>
        <p:spPr>
          <a:xfrm>
            <a:off x="5284885" y="4923577"/>
            <a:ext cx="378653" cy="215026"/>
          </a:xfrm>
          <a:custGeom>
            <a:avLst/>
            <a:gdLst>
              <a:gd name="connsiteX0" fmla="*/ 362120 w 378653"/>
              <a:gd name="connsiteY0" fmla="*/ 52276 h 215026"/>
              <a:gd name="connsiteX1" fmla="*/ 358566 w 378653"/>
              <a:gd name="connsiteY1" fmla="*/ 52276 h 215026"/>
              <a:gd name="connsiteX2" fmla="*/ 358566 w 378653"/>
              <a:gd name="connsiteY2" fmla="*/ 16430 h 215026"/>
              <a:gd name="connsiteX3" fmla="*/ 342137 w 378653"/>
              <a:gd name="connsiteY3" fmla="*/ 0 h 215026"/>
              <a:gd name="connsiteX4" fmla="*/ 92500 w 378653"/>
              <a:gd name="connsiteY4" fmla="*/ 0 h 215026"/>
              <a:gd name="connsiteX5" fmla="*/ 87350 w 378653"/>
              <a:gd name="connsiteY5" fmla="*/ 5150 h 215026"/>
              <a:gd name="connsiteX6" fmla="*/ 92500 w 378653"/>
              <a:gd name="connsiteY6" fmla="*/ 10301 h 215026"/>
              <a:gd name="connsiteX7" fmla="*/ 342137 w 378653"/>
              <a:gd name="connsiteY7" fmla="*/ 10301 h 215026"/>
              <a:gd name="connsiteX8" fmla="*/ 348266 w 378653"/>
              <a:gd name="connsiteY8" fmla="*/ 16430 h 215026"/>
              <a:gd name="connsiteX9" fmla="*/ 348266 w 378653"/>
              <a:gd name="connsiteY9" fmla="*/ 34250 h 215026"/>
              <a:gd name="connsiteX10" fmla="*/ 30645 w 378653"/>
              <a:gd name="connsiteY10" fmla="*/ 34250 h 215026"/>
              <a:gd name="connsiteX11" fmla="*/ 30645 w 378653"/>
              <a:gd name="connsiteY11" fmla="*/ 16430 h 215026"/>
              <a:gd name="connsiteX12" fmla="*/ 36773 w 378653"/>
              <a:gd name="connsiteY12" fmla="*/ 10301 h 215026"/>
              <a:gd name="connsiteX13" fmla="*/ 59898 w 378653"/>
              <a:gd name="connsiteY13" fmla="*/ 10301 h 215026"/>
              <a:gd name="connsiteX14" fmla="*/ 65049 w 378653"/>
              <a:gd name="connsiteY14" fmla="*/ 5150 h 215026"/>
              <a:gd name="connsiteX15" fmla="*/ 59898 w 378653"/>
              <a:gd name="connsiteY15" fmla="*/ 0 h 215026"/>
              <a:gd name="connsiteX16" fmla="*/ 36773 w 378653"/>
              <a:gd name="connsiteY16" fmla="*/ 0 h 215026"/>
              <a:gd name="connsiteX17" fmla="*/ 20344 w 378653"/>
              <a:gd name="connsiteY17" fmla="*/ 16430 h 215026"/>
              <a:gd name="connsiteX18" fmla="*/ 20344 w 378653"/>
              <a:gd name="connsiteY18" fmla="*/ 52276 h 215026"/>
              <a:gd name="connsiteX19" fmla="*/ 16636 w 378653"/>
              <a:gd name="connsiteY19" fmla="*/ 52276 h 215026"/>
              <a:gd name="connsiteX20" fmla="*/ 0 w 378653"/>
              <a:gd name="connsiteY20" fmla="*/ 68912 h 215026"/>
              <a:gd name="connsiteX21" fmla="*/ 0 w 378653"/>
              <a:gd name="connsiteY21" fmla="*/ 153737 h 215026"/>
              <a:gd name="connsiteX22" fmla="*/ 16636 w 378653"/>
              <a:gd name="connsiteY22" fmla="*/ 170373 h 215026"/>
              <a:gd name="connsiteX23" fmla="*/ 20344 w 378653"/>
              <a:gd name="connsiteY23" fmla="*/ 170373 h 215026"/>
              <a:gd name="connsiteX24" fmla="*/ 20344 w 378653"/>
              <a:gd name="connsiteY24" fmla="*/ 198597 h 215026"/>
              <a:gd name="connsiteX25" fmla="*/ 36773 w 378653"/>
              <a:gd name="connsiteY25" fmla="*/ 215026 h 215026"/>
              <a:gd name="connsiteX26" fmla="*/ 149360 w 378653"/>
              <a:gd name="connsiteY26" fmla="*/ 215026 h 215026"/>
              <a:gd name="connsiteX27" fmla="*/ 171970 w 378653"/>
              <a:gd name="connsiteY27" fmla="*/ 192416 h 215026"/>
              <a:gd name="connsiteX28" fmla="*/ 178459 w 378653"/>
              <a:gd name="connsiteY28" fmla="*/ 185927 h 215026"/>
              <a:gd name="connsiteX29" fmla="*/ 212503 w 378653"/>
              <a:gd name="connsiteY29" fmla="*/ 185927 h 215026"/>
              <a:gd name="connsiteX30" fmla="*/ 218992 w 378653"/>
              <a:gd name="connsiteY30" fmla="*/ 192416 h 215026"/>
              <a:gd name="connsiteX31" fmla="*/ 241602 w 378653"/>
              <a:gd name="connsiteY31" fmla="*/ 215026 h 215026"/>
              <a:gd name="connsiteX32" fmla="*/ 342034 w 378653"/>
              <a:gd name="connsiteY32" fmla="*/ 215026 h 215026"/>
              <a:gd name="connsiteX33" fmla="*/ 358463 w 378653"/>
              <a:gd name="connsiteY33" fmla="*/ 198597 h 215026"/>
              <a:gd name="connsiteX34" fmla="*/ 358463 w 378653"/>
              <a:gd name="connsiteY34" fmla="*/ 170373 h 215026"/>
              <a:gd name="connsiteX35" fmla="*/ 362017 w 378653"/>
              <a:gd name="connsiteY35" fmla="*/ 170373 h 215026"/>
              <a:gd name="connsiteX36" fmla="*/ 378653 w 378653"/>
              <a:gd name="connsiteY36" fmla="*/ 153737 h 215026"/>
              <a:gd name="connsiteX37" fmla="*/ 378653 w 378653"/>
              <a:gd name="connsiteY37" fmla="*/ 68912 h 215026"/>
              <a:gd name="connsiteX38" fmla="*/ 362120 w 378653"/>
              <a:gd name="connsiteY38" fmla="*/ 52276 h 215026"/>
              <a:gd name="connsiteX39" fmla="*/ 16636 w 378653"/>
              <a:gd name="connsiteY39" fmla="*/ 160124 h 215026"/>
              <a:gd name="connsiteX40" fmla="*/ 10301 w 378653"/>
              <a:gd name="connsiteY40" fmla="*/ 153789 h 215026"/>
              <a:gd name="connsiteX41" fmla="*/ 10301 w 378653"/>
              <a:gd name="connsiteY41" fmla="*/ 68963 h 215026"/>
              <a:gd name="connsiteX42" fmla="*/ 16636 w 378653"/>
              <a:gd name="connsiteY42" fmla="*/ 62628 h 215026"/>
              <a:gd name="connsiteX43" fmla="*/ 20344 w 378653"/>
              <a:gd name="connsiteY43" fmla="*/ 62628 h 215026"/>
              <a:gd name="connsiteX44" fmla="*/ 20344 w 378653"/>
              <a:gd name="connsiteY44" fmla="*/ 160175 h 215026"/>
              <a:gd name="connsiteX45" fmla="*/ 16636 w 378653"/>
              <a:gd name="connsiteY45" fmla="*/ 160175 h 215026"/>
              <a:gd name="connsiteX46" fmla="*/ 342137 w 378653"/>
              <a:gd name="connsiteY46" fmla="*/ 204829 h 215026"/>
              <a:gd name="connsiteX47" fmla="*/ 241705 w 378653"/>
              <a:gd name="connsiteY47" fmla="*/ 204829 h 215026"/>
              <a:gd name="connsiteX48" fmla="*/ 229396 w 378653"/>
              <a:gd name="connsiteY48" fmla="*/ 192520 h 215026"/>
              <a:gd name="connsiteX49" fmla="*/ 212606 w 378653"/>
              <a:gd name="connsiteY49" fmla="*/ 175729 h 215026"/>
              <a:gd name="connsiteX50" fmla="*/ 178562 w 378653"/>
              <a:gd name="connsiteY50" fmla="*/ 175729 h 215026"/>
              <a:gd name="connsiteX51" fmla="*/ 161772 w 378653"/>
              <a:gd name="connsiteY51" fmla="*/ 192520 h 215026"/>
              <a:gd name="connsiteX52" fmla="*/ 149463 w 378653"/>
              <a:gd name="connsiteY52" fmla="*/ 204829 h 215026"/>
              <a:gd name="connsiteX53" fmla="*/ 36876 w 378653"/>
              <a:gd name="connsiteY53" fmla="*/ 204829 h 215026"/>
              <a:gd name="connsiteX54" fmla="*/ 30748 w 378653"/>
              <a:gd name="connsiteY54" fmla="*/ 198700 h 215026"/>
              <a:gd name="connsiteX55" fmla="*/ 30748 w 378653"/>
              <a:gd name="connsiteY55" fmla="*/ 154922 h 215026"/>
              <a:gd name="connsiteX56" fmla="*/ 306599 w 378653"/>
              <a:gd name="connsiteY56" fmla="*/ 154922 h 215026"/>
              <a:gd name="connsiteX57" fmla="*/ 311750 w 378653"/>
              <a:gd name="connsiteY57" fmla="*/ 149772 h 215026"/>
              <a:gd name="connsiteX58" fmla="*/ 306599 w 378653"/>
              <a:gd name="connsiteY58" fmla="*/ 144621 h 215026"/>
              <a:gd name="connsiteX59" fmla="*/ 30748 w 378653"/>
              <a:gd name="connsiteY59" fmla="*/ 144621 h 215026"/>
              <a:gd name="connsiteX60" fmla="*/ 30748 w 378653"/>
              <a:gd name="connsiteY60" fmla="*/ 44550 h 215026"/>
              <a:gd name="connsiteX61" fmla="*/ 348266 w 378653"/>
              <a:gd name="connsiteY61" fmla="*/ 44550 h 215026"/>
              <a:gd name="connsiteX62" fmla="*/ 348266 w 378653"/>
              <a:gd name="connsiteY62" fmla="*/ 198648 h 215026"/>
              <a:gd name="connsiteX63" fmla="*/ 342137 w 378653"/>
              <a:gd name="connsiteY63" fmla="*/ 204829 h 215026"/>
              <a:gd name="connsiteX64" fmla="*/ 368455 w 378653"/>
              <a:gd name="connsiteY64" fmla="*/ 153789 h 215026"/>
              <a:gd name="connsiteX65" fmla="*/ 362120 w 378653"/>
              <a:gd name="connsiteY65" fmla="*/ 160124 h 215026"/>
              <a:gd name="connsiteX66" fmla="*/ 358566 w 378653"/>
              <a:gd name="connsiteY66" fmla="*/ 160124 h 215026"/>
              <a:gd name="connsiteX67" fmla="*/ 358566 w 378653"/>
              <a:gd name="connsiteY67" fmla="*/ 62576 h 215026"/>
              <a:gd name="connsiteX68" fmla="*/ 362120 w 378653"/>
              <a:gd name="connsiteY68" fmla="*/ 62576 h 215026"/>
              <a:gd name="connsiteX69" fmla="*/ 368455 w 378653"/>
              <a:gd name="connsiteY69" fmla="*/ 68912 h 215026"/>
              <a:gd name="connsiteX70" fmla="*/ 368455 w 378653"/>
              <a:gd name="connsiteY70" fmla="*/ 153789 h 21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78653" h="215026">
                <a:moveTo>
                  <a:pt x="362120" y="52276"/>
                </a:moveTo>
                <a:lnTo>
                  <a:pt x="358566" y="52276"/>
                </a:lnTo>
                <a:lnTo>
                  <a:pt x="358566" y="16430"/>
                </a:lnTo>
                <a:cubicBezTo>
                  <a:pt x="358566" y="7365"/>
                  <a:pt x="351201" y="0"/>
                  <a:pt x="342137" y="0"/>
                </a:cubicBezTo>
                <a:lnTo>
                  <a:pt x="92500" y="0"/>
                </a:lnTo>
                <a:cubicBezTo>
                  <a:pt x="89667" y="0"/>
                  <a:pt x="87350" y="2318"/>
                  <a:pt x="87350" y="5150"/>
                </a:cubicBezTo>
                <a:cubicBezTo>
                  <a:pt x="87350" y="7983"/>
                  <a:pt x="89667" y="10301"/>
                  <a:pt x="92500" y="10301"/>
                </a:cubicBezTo>
                <a:lnTo>
                  <a:pt x="342137" y="10301"/>
                </a:lnTo>
                <a:cubicBezTo>
                  <a:pt x="345536" y="10301"/>
                  <a:pt x="348266" y="13082"/>
                  <a:pt x="348266" y="16430"/>
                </a:cubicBezTo>
                <a:lnTo>
                  <a:pt x="348266" y="34250"/>
                </a:lnTo>
                <a:lnTo>
                  <a:pt x="30645" y="34250"/>
                </a:lnTo>
                <a:lnTo>
                  <a:pt x="30645" y="16430"/>
                </a:lnTo>
                <a:cubicBezTo>
                  <a:pt x="30645" y="13030"/>
                  <a:pt x="33426" y="10301"/>
                  <a:pt x="36773" y="10301"/>
                </a:cubicBezTo>
                <a:lnTo>
                  <a:pt x="59898" y="10301"/>
                </a:lnTo>
                <a:cubicBezTo>
                  <a:pt x="62731" y="10301"/>
                  <a:pt x="65049" y="7983"/>
                  <a:pt x="65049" y="5150"/>
                </a:cubicBezTo>
                <a:cubicBezTo>
                  <a:pt x="65049" y="2318"/>
                  <a:pt x="62731" y="0"/>
                  <a:pt x="59898" y="0"/>
                </a:cubicBezTo>
                <a:lnTo>
                  <a:pt x="36773" y="0"/>
                </a:lnTo>
                <a:cubicBezTo>
                  <a:pt x="27709" y="0"/>
                  <a:pt x="20344" y="7365"/>
                  <a:pt x="20344" y="16430"/>
                </a:cubicBezTo>
                <a:lnTo>
                  <a:pt x="20344" y="52276"/>
                </a:lnTo>
                <a:lnTo>
                  <a:pt x="16636" y="52276"/>
                </a:lnTo>
                <a:cubicBezTo>
                  <a:pt x="7468" y="52276"/>
                  <a:pt x="0" y="59744"/>
                  <a:pt x="0" y="68912"/>
                </a:cubicBezTo>
                <a:lnTo>
                  <a:pt x="0" y="153737"/>
                </a:lnTo>
                <a:cubicBezTo>
                  <a:pt x="0" y="162905"/>
                  <a:pt x="7468" y="170373"/>
                  <a:pt x="16636" y="170373"/>
                </a:cubicBezTo>
                <a:lnTo>
                  <a:pt x="20344" y="170373"/>
                </a:lnTo>
                <a:lnTo>
                  <a:pt x="20344" y="198597"/>
                </a:lnTo>
                <a:cubicBezTo>
                  <a:pt x="20344" y="207662"/>
                  <a:pt x="27709" y="215026"/>
                  <a:pt x="36773" y="215026"/>
                </a:cubicBezTo>
                <a:lnTo>
                  <a:pt x="149360" y="215026"/>
                </a:lnTo>
                <a:cubicBezTo>
                  <a:pt x="161824" y="215026"/>
                  <a:pt x="171970" y="204880"/>
                  <a:pt x="171970" y="192416"/>
                </a:cubicBezTo>
                <a:cubicBezTo>
                  <a:pt x="171970" y="188811"/>
                  <a:pt x="174905" y="185927"/>
                  <a:pt x="178459" y="185927"/>
                </a:cubicBezTo>
                <a:lnTo>
                  <a:pt x="212503" y="185927"/>
                </a:lnTo>
                <a:cubicBezTo>
                  <a:pt x="216108" y="185927"/>
                  <a:pt x="218992" y="188863"/>
                  <a:pt x="218992" y="192416"/>
                </a:cubicBezTo>
                <a:cubicBezTo>
                  <a:pt x="218992" y="204880"/>
                  <a:pt x="229138" y="215026"/>
                  <a:pt x="241602" y="215026"/>
                </a:cubicBezTo>
                <a:lnTo>
                  <a:pt x="342034" y="215026"/>
                </a:lnTo>
                <a:cubicBezTo>
                  <a:pt x="351098" y="215026"/>
                  <a:pt x="358463" y="207662"/>
                  <a:pt x="358463" y="198597"/>
                </a:cubicBezTo>
                <a:lnTo>
                  <a:pt x="358463" y="170373"/>
                </a:lnTo>
                <a:lnTo>
                  <a:pt x="362017" y="170373"/>
                </a:lnTo>
                <a:cubicBezTo>
                  <a:pt x="371185" y="170373"/>
                  <a:pt x="378653" y="162905"/>
                  <a:pt x="378653" y="153737"/>
                </a:cubicBezTo>
                <a:lnTo>
                  <a:pt x="378653" y="68912"/>
                </a:lnTo>
                <a:cubicBezTo>
                  <a:pt x="378756" y="59744"/>
                  <a:pt x="371288" y="52276"/>
                  <a:pt x="362120" y="52276"/>
                </a:cubicBezTo>
                <a:close/>
                <a:moveTo>
                  <a:pt x="16636" y="160124"/>
                </a:moveTo>
                <a:cubicBezTo>
                  <a:pt x="13133" y="160124"/>
                  <a:pt x="10301" y="157291"/>
                  <a:pt x="10301" y="153789"/>
                </a:cubicBezTo>
                <a:lnTo>
                  <a:pt x="10301" y="68963"/>
                </a:lnTo>
                <a:cubicBezTo>
                  <a:pt x="10301" y="65461"/>
                  <a:pt x="13133" y="62628"/>
                  <a:pt x="16636" y="62628"/>
                </a:cubicBezTo>
                <a:lnTo>
                  <a:pt x="20344" y="62628"/>
                </a:lnTo>
                <a:lnTo>
                  <a:pt x="20344" y="160175"/>
                </a:lnTo>
                <a:lnTo>
                  <a:pt x="16636" y="160175"/>
                </a:lnTo>
                <a:close/>
                <a:moveTo>
                  <a:pt x="342137" y="204829"/>
                </a:moveTo>
                <a:lnTo>
                  <a:pt x="241705" y="204829"/>
                </a:lnTo>
                <a:cubicBezTo>
                  <a:pt x="234907" y="204829"/>
                  <a:pt x="229396" y="199318"/>
                  <a:pt x="229396" y="192520"/>
                </a:cubicBezTo>
                <a:cubicBezTo>
                  <a:pt x="229396" y="183249"/>
                  <a:pt x="221876" y="175729"/>
                  <a:pt x="212606" y="175729"/>
                </a:cubicBezTo>
                <a:lnTo>
                  <a:pt x="178562" y="175729"/>
                </a:lnTo>
                <a:cubicBezTo>
                  <a:pt x="169292" y="175729"/>
                  <a:pt x="161772" y="183249"/>
                  <a:pt x="161772" y="192520"/>
                </a:cubicBezTo>
                <a:cubicBezTo>
                  <a:pt x="161772" y="199318"/>
                  <a:pt x="156261" y="204829"/>
                  <a:pt x="149463" y="204829"/>
                </a:cubicBezTo>
                <a:lnTo>
                  <a:pt x="36876" y="204829"/>
                </a:lnTo>
                <a:cubicBezTo>
                  <a:pt x="33477" y="204829"/>
                  <a:pt x="30748" y="202048"/>
                  <a:pt x="30748" y="198700"/>
                </a:cubicBezTo>
                <a:lnTo>
                  <a:pt x="30748" y="154922"/>
                </a:lnTo>
                <a:lnTo>
                  <a:pt x="306599" y="154922"/>
                </a:lnTo>
                <a:cubicBezTo>
                  <a:pt x="309432" y="154922"/>
                  <a:pt x="311750" y="152604"/>
                  <a:pt x="311750" y="149772"/>
                </a:cubicBezTo>
                <a:cubicBezTo>
                  <a:pt x="311750" y="146939"/>
                  <a:pt x="309432" y="144621"/>
                  <a:pt x="306599" y="144621"/>
                </a:cubicBezTo>
                <a:lnTo>
                  <a:pt x="30748" y="144621"/>
                </a:lnTo>
                <a:lnTo>
                  <a:pt x="30748" y="44550"/>
                </a:lnTo>
                <a:lnTo>
                  <a:pt x="348266" y="44550"/>
                </a:lnTo>
                <a:lnTo>
                  <a:pt x="348266" y="198648"/>
                </a:lnTo>
                <a:cubicBezTo>
                  <a:pt x="348266" y="202048"/>
                  <a:pt x="345536" y="204829"/>
                  <a:pt x="342137" y="204829"/>
                </a:cubicBezTo>
                <a:close/>
                <a:moveTo>
                  <a:pt x="368455" y="153789"/>
                </a:moveTo>
                <a:cubicBezTo>
                  <a:pt x="368455" y="157291"/>
                  <a:pt x="365622" y="160124"/>
                  <a:pt x="362120" y="160124"/>
                </a:cubicBezTo>
                <a:lnTo>
                  <a:pt x="358566" y="160124"/>
                </a:lnTo>
                <a:lnTo>
                  <a:pt x="358566" y="62576"/>
                </a:lnTo>
                <a:lnTo>
                  <a:pt x="362120" y="62576"/>
                </a:lnTo>
                <a:cubicBezTo>
                  <a:pt x="365622" y="62576"/>
                  <a:pt x="368455" y="65409"/>
                  <a:pt x="368455" y="68912"/>
                </a:cubicBezTo>
                <a:lnTo>
                  <a:pt x="368455" y="153789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8" name="Forma libre: forma 227">
            <a:extLst>
              <a:ext uri="{FF2B5EF4-FFF2-40B4-BE49-F238E27FC236}">
                <a16:creationId xmlns:a16="http://schemas.microsoft.com/office/drawing/2014/main" id="{AAEC2511-9801-43D5-968C-A56E51533AEA}"/>
              </a:ext>
            </a:extLst>
          </p:cNvPr>
          <p:cNvSpPr/>
          <p:nvPr/>
        </p:nvSpPr>
        <p:spPr>
          <a:xfrm>
            <a:off x="5429066" y="4885001"/>
            <a:ext cx="89890" cy="33271"/>
          </a:xfrm>
          <a:custGeom>
            <a:avLst/>
            <a:gdLst>
              <a:gd name="connsiteX0" fmla="*/ 44940 w 89890"/>
              <a:gd name="connsiteY0" fmla="*/ 0 h 33271"/>
              <a:gd name="connsiteX1" fmla="*/ 698 w 89890"/>
              <a:gd name="connsiteY1" fmla="*/ 25546 h 33271"/>
              <a:gd name="connsiteX2" fmla="*/ 2552 w 89890"/>
              <a:gd name="connsiteY2" fmla="*/ 32602 h 33271"/>
              <a:gd name="connsiteX3" fmla="*/ 5128 w 89890"/>
              <a:gd name="connsiteY3" fmla="*/ 33271 h 33271"/>
              <a:gd name="connsiteX4" fmla="*/ 9608 w 89890"/>
              <a:gd name="connsiteY4" fmla="*/ 30696 h 33271"/>
              <a:gd name="connsiteX5" fmla="*/ 44940 w 89890"/>
              <a:gd name="connsiteY5" fmla="*/ 10301 h 33271"/>
              <a:gd name="connsiteX6" fmla="*/ 80271 w 89890"/>
              <a:gd name="connsiteY6" fmla="*/ 30696 h 33271"/>
              <a:gd name="connsiteX7" fmla="*/ 87327 w 89890"/>
              <a:gd name="connsiteY7" fmla="*/ 32550 h 33271"/>
              <a:gd name="connsiteX8" fmla="*/ 89181 w 89890"/>
              <a:gd name="connsiteY8" fmla="*/ 25494 h 33271"/>
              <a:gd name="connsiteX9" fmla="*/ 44940 w 89890"/>
              <a:gd name="connsiteY9" fmla="*/ 0 h 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890" h="33271">
                <a:moveTo>
                  <a:pt x="44940" y="0"/>
                </a:moveTo>
                <a:cubicBezTo>
                  <a:pt x="26759" y="0"/>
                  <a:pt x="9814" y="9786"/>
                  <a:pt x="698" y="25546"/>
                </a:cubicBezTo>
                <a:cubicBezTo>
                  <a:pt x="-744" y="28018"/>
                  <a:pt x="132" y="31160"/>
                  <a:pt x="2552" y="32602"/>
                </a:cubicBezTo>
                <a:cubicBezTo>
                  <a:pt x="3376" y="33065"/>
                  <a:pt x="4252" y="33271"/>
                  <a:pt x="5128" y="33271"/>
                </a:cubicBezTo>
                <a:cubicBezTo>
                  <a:pt x="6930" y="33271"/>
                  <a:pt x="8630" y="32344"/>
                  <a:pt x="9608" y="30696"/>
                </a:cubicBezTo>
                <a:cubicBezTo>
                  <a:pt x="16870" y="18129"/>
                  <a:pt x="30416" y="10301"/>
                  <a:pt x="44940" y="10301"/>
                </a:cubicBezTo>
                <a:cubicBezTo>
                  <a:pt x="59464" y="10301"/>
                  <a:pt x="72957" y="18129"/>
                  <a:pt x="80271" y="30696"/>
                </a:cubicBezTo>
                <a:cubicBezTo>
                  <a:pt x="81713" y="33168"/>
                  <a:pt x="84855" y="33992"/>
                  <a:pt x="87327" y="32550"/>
                </a:cubicBezTo>
                <a:cubicBezTo>
                  <a:pt x="89799" y="31108"/>
                  <a:pt x="90623" y="27966"/>
                  <a:pt x="89181" y="25494"/>
                </a:cubicBezTo>
                <a:cubicBezTo>
                  <a:pt x="80065" y="9786"/>
                  <a:pt x="63120" y="0"/>
                  <a:pt x="44940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9" name="Forma libre: forma 228">
            <a:extLst>
              <a:ext uri="{FF2B5EF4-FFF2-40B4-BE49-F238E27FC236}">
                <a16:creationId xmlns:a16="http://schemas.microsoft.com/office/drawing/2014/main" id="{74204897-4335-420A-A66B-59F046DA4572}"/>
              </a:ext>
            </a:extLst>
          </p:cNvPr>
          <p:cNvSpPr/>
          <p:nvPr/>
        </p:nvSpPr>
        <p:spPr>
          <a:xfrm>
            <a:off x="5404344" y="4857344"/>
            <a:ext cx="137752" cy="47114"/>
          </a:xfrm>
          <a:custGeom>
            <a:avLst/>
            <a:gdLst>
              <a:gd name="connsiteX0" fmla="*/ 128118 w 137752"/>
              <a:gd name="connsiteY0" fmla="*/ 44550 h 47114"/>
              <a:gd name="connsiteX1" fmla="*/ 135174 w 137752"/>
              <a:gd name="connsiteY1" fmla="*/ 46405 h 47114"/>
              <a:gd name="connsiteX2" fmla="*/ 137079 w 137752"/>
              <a:gd name="connsiteY2" fmla="*/ 39349 h 47114"/>
              <a:gd name="connsiteX3" fmla="*/ 68889 w 137752"/>
              <a:gd name="connsiteY3" fmla="*/ 0 h 47114"/>
              <a:gd name="connsiteX4" fmla="*/ 698 w 137752"/>
              <a:gd name="connsiteY4" fmla="*/ 39349 h 47114"/>
              <a:gd name="connsiteX5" fmla="*/ 2552 w 137752"/>
              <a:gd name="connsiteY5" fmla="*/ 46405 h 47114"/>
              <a:gd name="connsiteX6" fmla="*/ 5128 w 137752"/>
              <a:gd name="connsiteY6" fmla="*/ 47074 h 47114"/>
              <a:gd name="connsiteX7" fmla="*/ 9608 w 137752"/>
              <a:gd name="connsiteY7" fmla="*/ 44499 h 47114"/>
              <a:gd name="connsiteX8" fmla="*/ 68889 w 137752"/>
              <a:gd name="connsiteY8" fmla="*/ 10301 h 47114"/>
              <a:gd name="connsiteX9" fmla="*/ 128118 w 137752"/>
              <a:gd name="connsiteY9" fmla="*/ 44550 h 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752" h="47114">
                <a:moveTo>
                  <a:pt x="128118" y="44550"/>
                </a:moveTo>
                <a:cubicBezTo>
                  <a:pt x="129560" y="47023"/>
                  <a:pt x="132701" y="47847"/>
                  <a:pt x="135174" y="46405"/>
                </a:cubicBezTo>
                <a:cubicBezTo>
                  <a:pt x="137646" y="44962"/>
                  <a:pt x="138470" y="41821"/>
                  <a:pt x="137079" y="39349"/>
                </a:cubicBezTo>
                <a:cubicBezTo>
                  <a:pt x="123019" y="15090"/>
                  <a:pt x="96907" y="0"/>
                  <a:pt x="68889" y="0"/>
                </a:cubicBezTo>
                <a:cubicBezTo>
                  <a:pt x="40871" y="0"/>
                  <a:pt x="14759" y="15090"/>
                  <a:pt x="698" y="39349"/>
                </a:cubicBezTo>
                <a:cubicBezTo>
                  <a:pt x="-744" y="41821"/>
                  <a:pt x="132" y="44962"/>
                  <a:pt x="2552" y="46405"/>
                </a:cubicBezTo>
                <a:cubicBezTo>
                  <a:pt x="3376" y="46868"/>
                  <a:pt x="4252" y="47074"/>
                  <a:pt x="5128" y="47074"/>
                </a:cubicBezTo>
                <a:cubicBezTo>
                  <a:pt x="6930" y="47074"/>
                  <a:pt x="8630" y="46147"/>
                  <a:pt x="9608" y="44499"/>
                </a:cubicBezTo>
                <a:cubicBezTo>
                  <a:pt x="21815" y="23383"/>
                  <a:pt x="44528" y="10301"/>
                  <a:pt x="68889" y="10301"/>
                </a:cubicBezTo>
                <a:cubicBezTo>
                  <a:pt x="93198" y="10301"/>
                  <a:pt x="115911" y="23434"/>
                  <a:pt x="128118" y="4455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0" name="Forma libre: forma 229">
            <a:extLst>
              <a:ext uri="{FF2B5EF4-FFF2-40B4-BE49-F238E27FC236}">
                <a16:creationId xmlns:a16="http://schemas.microsoft.com/office/drawing/2014/main" id="{3CBC02F3-2062-4C77-AC67-FAAD700419C1}"/>
              </a:ext>
            </a:extLst>
          </p:cNvPr>
          <p:cNvSpPr/>
          <p:nvPr/>
        </p:nvSpPr>
        <p:spPr>
          <a:xfrm>
            <a:off x="6672592" y="5099667"/>
            <a:ext cx="44807" cy="44807"/>
          </a:xfrm>
          <a:custGeom>
            <a:avLst/>
            <a:gdLst>
              <a:gd name="connsiteX0" fmla="*/ 22404 w 44807"/>
              <a:gd name="connsiteY0" fmla="*/ 0 h 44807"/>
              <a:gd name="connsiteX1" fmla="*/ 0 w 44807"/>
              <a:gd name="connsiteY1" fmla="*/ 22404 h 44807"/>
              <a:gd name="connsiteX2" fmla="*/ 22404 w 44807"/>
              <a:gd name="connsiteY2" fmla="*/ 44808 h 44807"/>
              <a:gd name="connsiteX3" fmla="*/ 44808 w 44807"/>
              <a:gd name="connsiteY3" fmla="*/ 22404 h 44807"/>
              <a:gd name="connsiteX4" fmla="*/ 22404 w 44807"/>
              <a:gd name="connsiteY4" fmla="*/ 0 h 44807"/>
              <a:gd name="connsiteX5" fmla="*/ 22404 w 44807"/>
              <a:gd name="connsiteY5" fmla="*/ 34507 h 44807"/>
              <a:gd name="connsiteX6" fmla="*/ 10301 w 44807"/>
              <a:gd name="connsiteY6" fmla="*/ 22404 h 44807"/>
              <a:gd name="connsiteX7" fmla="*/ 22404 w 44807"/>
              <a:gd name="connsiteY7" fmla="*/ 10301 h 44807"/>
              <a:gd name="connsiteX8" fmla="*/ 34507 w 44807"/>
              <a:gd name="connsiteY8" fmla="*/ 22404 h 44807"/>
              <a:gd name="connsiteX9" fmla="*/ 22404 w 44807"/>
              <a:gd name="connsiteY9" fmla="*/ 34507 h 4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807" h="44807">
                <a:moveTo>
                  <a:pt x="22404" y="0"/>
                </a:moveTo>
                <a:cubicBezTo>
                  <a:pt x="10043" y="0"/>
                  <a:pt x="0" y="10043"/>
                  <a:pt x="0" y="22404"/>
                </a:cubicBezTo>
                <a:cubicBezTo>
                  <a:pt x="0" y="34765"/>
                  <a:pt x="10043" y="44808"/>
                  <a:pt x="22404" y="44808"/>
                </a:cubicBezTo>
                <a:cubicBezTo>
                  <a:pt x="34765" y="44808"/>
                  <a:pt x="44808" y="34765"/>
                  <a:pt x="44808" y="22404"/>
                </a:cubicBezTo>
                <a:cubicBezTo>
                  <a:pt x="44808" y="10043"/>
                  <a:pt x="34765" y="0"/>
                  <a:pt x="22404" y="0"/>
                </a:cubicBezTo>
                <a:close/>
                <a:moveTo>
                  <a:pt x="22404" y="34507"/>
                </a:moveTo>
                <a:cubicBezTo>
                  <a:pt x="15708" y="34507"/>
                  <a:pt x="10301" y="29099"/>
                  <a:pt x="10301" y="22404"/>
                </a:cubicBezTo>
                <a:cubicBezTo>
                  <a:pt x="10301" y="15708"/>
                  <a:pt x="15708" y="10301"/>
                  <a:pt x="22404" y="10301"/>
                </a:cubicBezTo>
                <a:cubicBezTo>
                  <a:pt x="29048" y="10301"/>
                  <a:pt x="34507" y="15708"/>
                  <a:pt x="34507" y="22404"/>
                </a:cubicBezTo>
                <a:cubicBezTo>
                  <a:pt x="34507" y="29099"/>
                  <a:pt x="29099" y="34507"/>
                  <a:pt x="22404" y="34507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1" name="Forma libre: forma 230">
            <a:extLst>
              <a:ext uri="{FF2B5EF4-FFF2-40B4-BE49-F238E27FC236}">
                <a16:creationId xmlns:a16="http://schemas.microsoft.com/office/drawing/2014/main" id="{4373B886-EDB2-4EB8-9034-5CE7B8D64E35}"/>
              </a:ext>
            </a:extLst>
          </p:cNvPr>
          <p:cNvSpPr/>
          <p:nvPr/>
        </p:nvSpPr>
        <p:spPr>
          <a:xfrm>
            <a:off x="6662239" y="4769479"/>
            <a:ext cx="65151" cy="10300"/>
          </a:xfrm>
          <a:custGeom>
            <a:avLst/>
            <a:gdLst>
              <a:gd name="connsiteX0" fmla="*/ 5150 w 65151"/>
              <a:gd name="connsiteY0" fmla="*/ 0 h 10300"/>
              <a:gd name="connsiteX1" fmla="*/ 0 w 65151"/>
              <a:gd name="connsiteY1" fmla="*/ 5150 h 10300"/>
              <a:gd name="connsiteX2" fmla="*/ 5150 w 65151"/>
              <a:gd name="connsiteY2" fmla="*/ 10301 h 10300"/>
              <a:gd name="connsiteX3" fmla="*/ 60001 w 65151"/>
              <a:gd name="connsiteY3" fmla="*/ 10301 h 10300"/>
              <a:gd name="connsiteX4" fmla="*/ 65152 w 65151"/>
              <a:gd name="connsiteY4" fmla="*/ 5150 h 10300"/>
              <a:gd name="connsiteX5" fmla="*/ 60001 w 65151"/>
              <a:gd name="connsiteY5" fmla="*/ 0 h 10300"/>
              <a:gd name="connsiteX6" fmla="*/ 5150 w 65151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51" h="10300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60001" y="10301"/>
                </a:lnTo>
                <a:cubicBezTo>
                  <a:pt x="62834" y="10301"/>
                  <a:pt x="65152" y="7983"/>
                  <a:pt x="65152" y="5150"/>
                </a:cubicBezTo>
                <a:cubicBezTo>
                  <a:pt x="65152" y="2318"/>
                  <a:pt x="62834" y="0"/>
                  <a:pt x="60001" y="0"/>
                </a:cubicBezTo>
                <a:lnTo>
                  <a:pt x="5150" y="0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2" name="Forma libre: forma 231">
            <a:extLst>
              <a:ext uri="{FF2B5EF4-FFF2-40B4-BE49-F238E27FC236}">
                <a16:creationId xmlns:a16="http://schemas.microsoft.com/office/drawing/2014/main" id="{56444014-EE82-4C03-A96A-68ECB61D04B2}"/>
              </a:ext>
            </a:extLst>
          </p:cNvPr>
          <p:cNvSpPr/>
          <p:nvPr/>
        </p:nvSpPr>
        <p:spPr>
          <a:xfrm>
            <a:off x="6554340" y="4731778"/>
            <a:ext cx="281362" cy="437057"/>
          </a:xfrm>
          <a:custGeom>
            <a:avLst/>
            <a:gdLst>
              <a:gd name="connsiteX0" fmla="*/ 264212 w 281362"/>
              <a:gd name="connsiteY0" fmla="*/ 0 h 437057"/>
              <a:gd name="connsiteX1" fmla="*/ 17099 w 281362"/>
              <a:gd name="connsiteY1" fmla="*/ 0 h 437057"/>
              <a:gd name="connsiteX2" fmla="*/ 0 w 281362"/>
              <a:gd name="connsiteY2" fmla="*/ 17099 h 437057"/>
              <a:gd name="connsiteX3" fmla="*/ 0 w 281362"/>
              <a:gd name="connsiteY3" fmla="*/ 420010 h 437057"/>
              <a:gd name="connsiteX4" fmla="*/ 17099 w 281362"/>
              <a:gd name="connsiteY4" fmla="*/ 437057 h 437057"/>
              <a:gd name="connsiteX5" fmla="*/ 264212 w 281362"/>
              <a:gd name="connsiteY5" fmla="*/ 437057 h 437057"/>
              <a:gd name="connsiteX6" fmla="*/ 281311 w 281362"/>
              <a:gd name="connsiteY6" fmla="*/ 420010 h 437057"/>
              <a:gd name="connsiteX7" fmla="*/ 281311 w 281362"/>
              <a:gd name="connsiteY7" fmla="*/ 58199 h 437057"/>
              <a:gd name="connsiteX8" fmla="*/ 276161 w 281362"/>
              <a:gd name="connsiteY8" fmla="*/ 53049 h 437057"/>
              <a:gd name="connsiteX9" fmla="*/ 271011 w 281362"/>
              <a:gd name="connsiteY9" fmla="*/ 58199 h 437057"/>
              <a:gd name="connsiteX10" fmla="*/ 271011 w 281362"/>
              <a:gd name="connsiteY10" fmla="*/ 67212 h 437057"/>
              <a:gd name="connsiteX11" fmla="*/ 10352 w 281362"/>
              <a:gd name="connsiteY11" fmla="*/ 67212 h 437057"/>
              <a:gd name="connsiteX12" fmla="*/ 10352 w 281362"/>
              <a:gd name="connsiteY12" fmla="*/ 17099 h 437057"/>
              <a:gd name="connsiteX13" fmla="*/ 17151 w 281362"/>
              <a:gd name="connsiteY13" fmla="*/ 10301 h 437057"/>
              <a:gd name="connsiteX14" fmla="*/ 264264 w 281362"/>
              <a:gd name="connsiteY14" fmla="*/ 10301 h 437057"/>
              <a:gd name="connsiteX15" fmla="*/ 271062 w 281362"/>
              <a:gd name="connsiteY15" fmla="*/ 17099 h 437057"/>
              <a:gd name="connsiteX16" fmla="*/ 271062 w 281362"/>
              <a:gd name="connsiteY16" fmla="*/ 24361 h 437057"/>
              <a:gd name="connsiteX17" fmla="*/ 276213 w 281362"/>
              <a:gd name="connsiteY17" fmla="*/ 29511 h 437057"/>
              <a:gd name="connsiteX18" fmla="*/ 281363 w 281362"/>
              <a:gd name="connsiteY18" fmla="*/ 24361 h 437057"/>
              <a:gd name="connsiteX19" fmla="*/ 281363 w 281362"/>
              <a:gd name="connsiteY19" fmla="*/ 17099 h 437057"/>
              <a:gd name="connsiteX20" fmla="*/ 264212 w 281362"/>
              <a:gd name="connsiteY20" fmla="*/ 0 h 437057"/>
              <a:gd name="connsiteX21" fmla="*/ 270959 w 281362"/>
              <a:gd name="connsiteY21" fmla="*/ 77461 h 437057"/>
              <a:gd name="connsiteX22" fmla="*/ 270959 w 281362"/>
              <a:gd name="connsiteY22" fmla="*/ 419958 h 437057"/>
              <a:gd name="connsiteX23" fmla="*/ 264161 w 281362"/>
              <a:gd name="connsiteY23" fmla="*/ 426705 h 437057"/>
              <a:gd name="connsiteX24" fmla="*/ 17048 w 281362"/>
              <a:gd name="connsiteY24" fmla="*/ 426705 h 437057"/>
              <a:gd name="connsiteX25" fmla="*/ 10249 w 281362"/>
              <a:gd name="connsiteY25" fmla="*/ 419958 h 437057"/>
              <a:gd name="connsiteX26" fmla="*/ 10249 w 281362"/>
              <a:gd name="connsiteY26" fmla="*/ 356609 h 437057"/>
              <a:gd name="connsiteX27" fmla="*/ 234855 w 281362"/>
              <a:gd name="connsiteY27" fmla="*/ 356609 h 437057"/>
              <a:gd name="connsiteX28" fmla="*/ 240006 w 281362"/>
              <a:gd name="connsiteY28" fmla="*/ 351459 h 437057"/>
              <a:gd name="connsiteX29" fmla="*/ 234855 w 281362"/>
              <a:gd name="connsiteY29" fmla="*/ 346309 h 437057"/>
              <a:gd name="connsiteX30" fmla="*/ 10249 w 281362"/>
              <a:gd name="connsiteY30" fmla="*/ 346309 h 437057"/>
              <a:gd name="connsiteX31" fmla="*/ 10249 w 281362"/>
              <a:gd name="connsiteY31" fmla="*/ 77410 h 437057"/>
              <a:gd name="connsiteX32" fmla="*/ 270959 w 281362"/>
              <a:gd name="connsiteY32" fmla="*/ 77410 h 4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1362" h="437057">
                <a:moveTo>
                  <a:pt x="264212" y="0"/>
                </a:moveTo>
                <a:lnTo>
                  <a:pt x="17099" y="0"/>
                </a:lnTo>
                <a:cubicBezTo>
                  <a:pt x="7674" y="0"/>
                  <a:pt x="0" y="7674"/>
                  <a:pt x="0" y="17099"/>
                </a:cubicBezTo>
                <a:lnTo>
                  <a:pt x="0" y="420010"/>
                </a:lnTo>
                <a:cubicBezTo>
                  <a:pt x="0" y="429435"/>
                  <a:pt x="7674" y="437057"/>
                  <a:pt x="17099" y="437057"/>
                </a:cubicBezTo>
                <a:lnTo>
                  <a:pt x="264212" y="437057"/>
                </a:lnTo>
                <a:cubicBezTo>
                  <a:pt x="273637" y="437057"/>
                  <a:pt x="281311" y="429384"/>
                  <a:pt x="281311" y="420010"/>
                </a:cubicBezTo>
                <a:lnTo>
                  <a:pt x="281311" y="58199"/>
                </a:lnTo>
                <a:cubicBezTo>
                  <a:pt x="281311" y="55366"/>
                  <a:pt x="278994" y="53049"/>
                  <a:pt x="276161" y="53049"/>
                </a:cubicBezTo>
                <a:cubicBezTo>
                  <a:pt x="273328" y="53049"/>
                  <a:pt x="271011" y="55366"/>
                  <a:pt x="271011" y="58199"/>
                </a:cubicBezTo>
                <a:lnTo>
                  <a:pt x="271011" y="67212"/>
                </a:lnTo>
                <a:lnTo>
                  <a:pt x="10352" y="67212"/>
                </a:lnTo>
                <a:lnTo>
                  <a:pt x="10352" y="17099"/>
                </a:lnTo>
                <a:cubicBezTo>
                  <a:pt x="10352" y="13339"/>
                  <a:pt x="13391" y="10301"/>
                  <a:pt x="17151" y="10301"/>
                </a:cubicBezTo>
                <a:lnTo>
                  <a:pt x="264264" y="10301"/>
                </a:lnTo>
                <a:cubicBezTo>
                  <a:pt x="268024" y="10301"/>
                  <a:pt x="271062" y="13339"/>
                  <a:pt x="271062" y="17099"/>
                </a:cubicBezTo>
                <a:lnTo>
                  <a:pt x="271062" y="24361"/>
                </a:lnTo>
                <a:cubicBezTo>
                  <a:pt x="271062" y="27194"/>
                  <a:pt x="273380" y="29511"/>
                  <a:pt x="276213" y="29511"/>
                </a:cubicBezTo>
                <a:cubicBezTo>
                  <a:pt x="279045" y="29511"/>
                  <a:pt x="281363" y="27194"/>
                  <a:pt x="281363" y="24361"/>
                </a:cubicBezTo>
                <a:lnTo>
                  <a:pt x="281363" y="17099"/>
                </a:lnTo>
                <a:cubicBezTo>
                  <a:pt x="281260" y="7674"/>
                  <a:pt x="273637" y="0"/>
                  <a:pt x="264212" y="0"/>
                </a:cubicBezTo>
                <a:close/>
                <a:moveTo>
                  <a:pt x="270959" y="77461"/>
                </a:moveTo>
                <a:lnTo>
                  <a:pt x="270959" y="419958"/>
                </a:lnTo>
                <a:cubicBezTo>
                  <a:pt x="270959" y="423666"/>
                  <a:pt x="267921" y="426705"/>
                  <a:pt x="264161" y="426705"/>
                </a:cubicBezTo>
                <a:lnTo>
                  <a:pt x="17048" y="426705"/>
                </a:lnTo>
                <a:cubicBezTo>
                  <a:pt x="13288" y="426705"/>
                  <a:pt x="10249" y="423666"/>
                  <a:pt x="10249" y="419958"/>
                </a:cubicBezTo>
                <a:lnTo>
                  <a:pt x="10249" y="356609"/>
                </a:lnTo>
                <a:lnTo>
                  <a:pt x="234855" y="356609"/>
                </a:lnTo>
                <a:cubicBezTo>
                  <a:pt x="237688" y="356609"/>
                  <a:pt x="240006" y="354292"/>
                  <a:pt x="240006" y="351459"/>
                </a:cubicBezTo>
                <a:cubicBezTo>
                  <a:pt x="240006" y="348626"/>
                  <a:pt x="237688" y="346309"/>
                  <a:pt x="234855" y="346309"/>
                </a:cubicBezTo>
                <a:lnTo>
                  <a:pt x="10249" y="346309"/>
                </a:lnTo>
                <a:lnTo>
                  <a:pt x="10249" y="77410"/>
                </a:lnTo>
                <a:lnTo>
                  <a:pt x="270959" y="77410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3" name="Forma libre: forma 232">
            <a:extLst>
              <a:ext uri="{FF2B5EF4-FFF2-40B4-BE49-F238E27FC236}">
                <a16:creationId xmlns:a16="http://schemas.microsoft.com/office/drawing/2014/main" id="{5C1DE288-2198-45C3-8A9E-E494D1241766}"/>
              </a:ext>
            </a:extLst>
          </p:cNvPr>
          <p:cNvSpPr/>
          <p:nvPr/>
        </p:nvSpPr>
        <p:spPr>
          <a:xfrm>
            <a:off x="6049762" y="4896950"/>
            <a:ext cx="74113" cy="119384"/>
          </a:xfrm>
          <a:custGeom>
            <a:avLst/>
            <a:gdLst>
              <a:gd name="connsiteX0" fmla="*/ 9889 w 74113"/>
              <a:gd name="connsiteY0" fmla="*/ 30696 h 119384"/>
              <a:gd name="connsiteX1" fmla="*/ 4738 w 74113"/>
              <a:gd name="connsiteY1" fmla="*/ 35846 h 119384"/>
              <a:gd name="connsiteX2" fmla="*/ 4738 w 74113"/>
              <a:gd name="connsiteY2" fmla="*/ 96929 h 119384"/>
              <a:gd name="connsiteX3" fmla="*/ 0 w 74113"/>
              <a:gd name="connsiteY3" fmla="*/ 101977 h 119384"/>
              <a:gd name="connsiteX4" fmla="*/ 5150 w 74113"/>
              <a:gd name="connsiteY4" fmla="*/ 107127 h 119384"/>
              <a:gd name="connsiteX5" fmla="*/ 14575 w 74113"/>
              <a:gd name="connsiteY5" fmla="*/ 107127 h 119384"/>
              <a:gd name="connsiteX6" fmla="*/ 14575 w 74113"/>
              <a:gd name="connsiteY6" fmla="*/ 114235 h 119384"/>
              <a:gd name="connsiteX7" fmla="*/ 19726 w 74113"/>
              <a:gd name="connsiteY7" fmla="*/ 119385 h 119384"/>
              <a:gd name="connsiteX8" fmla="*/ 24876 w 74113"/>
              <a:gd name="connsiteY8" fmla="*/ 114235 h 119384"/>
              <a:gd name="connsiteX9" fmla="*/ 24876 w 74113"/>
              <a:gd name="connsiteY9" fmla="*/ 107127 h 119384"/>
              <a:gd name="connsiteX10" fmla="*/ 32293 w 74113"/>
              <a:gd name="connsiteY10" fmla="*/ 107127 h 119384"/>
              <a:gd name="connsiteX11" fmla="*/ 32293 w 74113"/>
              <a:gd name="connsiteY11" fmla="*/ 114235 h 119384"/>
              <a:gd name="connsiteX12" fmla="*/ 37443 w 74113"/>
              <a:gd name="connsiteY12" fmla="*/ 119385 h 119384"/>
              <a:gd name="connsiteX13" fmla="*/ 42593 w 74113"/>
              <a:gd name="connsiteY13" fmla="*/ 114235 h 119384"/>
              <a:gd name="connsiteX14" fmla="*/ 42593 w 74113"/>
              <a:gd name="connsiteY14" fmla="*/ 106972 h 119384"/>
              <a:gd name="connsiteX15" fmla="*/ 74113 w 74113"/>
              <a:gd name="connsiteY15" fmla="*/ 75658 h 119384"/>
              <a:gd name="connsiteX16" fmla="*/ 55881 w 74113"/>
              <a:gd name="connsiteY16" fmla="*/ 48001 h 119384"/>
              <a:gd name="connsiteX17" fmla="*/ 62422 w 74113"/>
              <a:gd name="connsiteY17" fmla="*/ 33374 h 119384"/>
              <a:gd name="connsiteX18" fmla="*/ 42593 w 74113"/>
              <a:gd name="connsiteY18" fmla="*/ 12567 h 119384"/>
              <a:gd name="connsiteX19" fmla="*/ 42593 w 74113"/>
              <a:gd name="connsiteY19" fmla="*/ 5150 h 119384"/>
              <a:gd name="connsiteX20" fmla="*/ 37443 w 74113"/>
              <a:gd name="connsiteY20" fmla="*/ 0 h 119384"/>
              <a:gd name="connsiteX21" fmla="*/ 32293 w 74113"/>
              <a:gd name="connsiteY21" fmla="*/ 5150 h 119384"/>
              <a:gd name="connsiteX22" fmla="*/ 32293 w 74113"/>
              <a:gd name="connsiteY22" fmla="*/ 12258 h 119384"/>
              <a:gd name="connsiteX23" fmla="*/ 24876 w 74113"/>
              <a:gd name="connsiteY23" fmla="*/ 12258 h 119384"/>
              <a:gd name="connsiteX24" fmla="*/ 24876 w 74113"/>
              <a:gd name="connsiteY24" fmla="*/ 5150 h 119384"/>
              <a:gd name="connsiteX25" fmla="*/ 19726 w 74113"/>
              <a:gd name="connsiteY25" fmla="*/ 0 h 119384"/>
              <a:gd name="connsiteX26" fmla="*/ 14575 w 74113"/>
              <a:gd name="connsiteY26" fmla="*/ 5150 h 119384"/>
              <a:gd name="connsiteX27" fmla="*/ 14575 w 74113"/>
              <a:gd name="connsiteY27" fmla="*/ 12258 h 119384"/>
              <a:gd name="connsiteX28" fmla="*/ 5150 w 74113"/>
              <a:gd name="connsiteY28" fmla="*/ 12258 h 119384"/>
              <a:gd name="connsiteX29" fmla="*/ 0 w 74113"/>
              <a:gd name="connsiteY29" fmla="*/ 17408 h 119384"/>
              <a:gd name="connsiteX30" fmla="*/ 5150 w 74113"/>
              <a:gd name="connsiteY30" fmla="*/ 22558 h 119384"/>
              <a:gd name="connsiteX31" fmla="*/ 39246 w 74113"/>
              <a:gd name="connsiteY31" fmla="*/ 22558 h 119384"/>
              <a:gd name="connsiteX32" fmla="*/ 52121 w 74113"/>
              <a:gd name="connsiteY32" fmla="*/ 33374 h 119384"/>
              <a:gd name="connsiteX33" fmla="*/ 39246 w 74113"/>
              <a:gd name="connsiteY33" fmla="*/ 44190 h 119384"/>
              <a:gd name="connsiteX34" fmla="*/ 14987 w 74113"/>
              <a:gd name="connsiteY34" fmla="*/ 44190 h 119384"/>
              <a:gd name="connsiteX35" fmla="*/ 14987 w 74113"/>
              <a:gd name="connsiteY35" fmla="*/ 35846 h 119384"/>
              <a:gd name="connsiteX36" fmla="*/ 9889 w 74113"/>
              <a:gd name="connsiteY36" fmla="*/ 30696 h 119384"/>
              <a:gd name="connsiteX37" fmla="*/ 39297 w 74113"/>
              <a:gd name="connsiteY37" fmla="*/ 54490 h 119384"/>
              <a:gd name="connsiteX38" fmla="*/ 63813 w 74113"/>
              <a:gd name="connsiteY38" fmla="*/ 75658 h 119384"/>
              <a:gd name="connsiteX39" fmla="*/ 39297 w 74113"/>
              <a:gd name="connsiteY39" fmla="*/ 96826 h 119384"/>
              <a:gd name="connsiteX40" fmla="*/ 15039 w 74113"/>
              <a:gd name="connsiteY40" fmla="*/ 96826 h 119384"/>
              <a:gd name="connsiteX41" fmla="*/ 15039 w 74113"/>
              <a:gd name="connsiteY41" fmla="*/ 54490 h 119384"/>
              <a:gd name="connsiteX42" fmla="*/ 39297 w 74113"/>
              <a:gd name="connsiteY42" fmla="*/ 54490 h 11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4113" h="119384">
                <a:moveTo>
                  <a:pt x="9889" y="30696"/>
                </a:moveTo>
                <a:cubicBezTo>
                  <a:pt x="7056" y="30696"/>
                  <a:pt x="4738" y="33014"/>
                  <a:pt x="4738" y="35846"/>
                </a:cubicBezTo>
                <a:lnTo>
                  <a:pt x="4738" y="96929"/>
                </a:lnTo>
                <a:cubicBezTo>
                  <a:pt x="2111" y="97187"/>
                  <a:pt x="0" y="99298"/>
                  <a:pt x="0" y="101977"/>
                </a:cubicBezTo>
                <a:cubicBezTo>
                  <a:pt x="0" y="104809"/>
                  <a:pt x="2318" y="107127"/>
                  <a:pt x="5150" y="107127"/>
                </a:cubicBezTo>
                <a:lnTo>
                  <a:pt x="14575" y="107127"/>
                </a:lnTo>
                <a:lnTo>
                  <a:pt x="14575" y="114235"/>
                </a:lnTo>
                <a:cubicBezTo>
                  <a:pt x="14575" y="117067"/>
                  <a:pt x="16893" y="119385"/>
                  <a:pt x="19726" y="119385"/>
                </a:cubicBezTo>
                <a:cubicBezTo>
                  <a:pt x="22558" y="119385"/>
                  <a:pt x="24876" y="117067"/>
                  <a:pt x="24876" y="114235"/>
                </a:cubicBezTo>
                <a:lnTo>
                  <a:pt x="24876" y="107127"/>
                </a:lnTo>
                <a:lnTo>
                  <a:pt x="32293" y="107127"/>
                </a:lnTo>
                <a:lnTo>
                  <a:pt x="32293" y="114235"/>
                </a:lnTo>
                <a:cubicBezTo>
                  <a:pt x="32293" y="117067"/>
                  <a:pt x="34610" y="119385"/>
                  <a:pt x="37443" y="119385"/>
                </a:cubicBezTo>
                <a:cubicBezTo>
                  <a:pt x="40276" y="119385"/>
                  <a:pt x="42593" y="117067"/>
                  <a:pt x="42593" y="114235"/>
                </a:cubicBezTo>
                <a:lnTo>
                  <a:pt x="42593" y="106972"/>
                </a:lnTo>
                <a:cubicBezTo>
                  <a:pt x="60259" y="105479"/>
                  <a:pt x="74113" y="91985"/>
                  <a:pt x="74113" y="75658"/>
                </a:cubicBezTo>
                <a:cubicBezTo>
                  <a:pt x="74113" y="63761"/>
                  <a:pt x="66748" y="53358"/>
                  <a:pt x="55881" y="48001"/>
                </a:cubicBezTo>
                <a:cubicBezTo>
                  <a:pt x="59898" y="44190"/>
                  <a:pt x="62422" y="39039"/>
                  <a:pt x="62422" y="33374"/>
                </a:cubicBezTo>
                <a:cubicBezTo>
                  <a:pt x="62422" y="22765"/>
                  <a:pt x="53769" y="14060"/>
                  <a:pt x="42593" y="12567"/>
                </a:cubicBezTo>
                <a:lnTo>
                  <a:pt x="42593" y="5150"/>
                </a:lnTo>
                <a:cubicBezTo>
                  <a:pt x="42593" y="2318"/>
                  <a:pt x="40276" y="0"/>
                  <a:pt x="37443" y="0"/>
                </a:cubicBezTo>
                <a:cubicBezTo>
                  <a:pt x="34610" y="0"/>
                  <a:pt x="32293" y="2318"/>
                  <a:pt x="32293" y="5150"/>
                </a:cubicBezTo>
                <a:lnTo>
                  <a:pt x="32293" y="12258"/>
                </a:lnTo>
                <a:lnTo>
                  <a:pt x="24876" y="12258"/>
                </a:lnTo>
                <a:lnTo>
                  <a:pt x="24876" y="5150"/>
                </a:lnTo>
                <a:cubicBezTo>
                  <a:pt x="24876" y="2318"/>
                  <a:pt x="22558" y="0"/>
                  <a:pt x="19726" y="0"/>
                </a:cubicBezTo>
                <a:cubicBezTo>
                  <a:pt x="16893" y="0"/>
                  <a:pt x="14575" y="2318"/>
                  <a:pt x="14575" y="5150"/>
                </a:cubicBezTo>
                <a:lnTo>
                  <a:pt x="14575" y="12258"/>
                </a:lnTo>
                <a:lnTo>
                  <a:pt x="5150" y="12258"/>
                </a:lnTo>
                <a:cubicBezTo>
                  <a:pt x="2318" y="12258"/>
                  <a:pt x="0" y="14575"/>
                  <a:pt x="0" y="17408"/>
                </a:cubicBezTo>
                <a:cubicBezTo>
                  <a:pt x="0" y="20241"/>
                  <a:pt x="2318" y="22558"/>
                  <a:pt x="5150" y="22558"/>
                </a:cubicBezTo>
                <a:lnTo>
                  <a:pt x="39246" y="22558"/>
                </a:lnTo>
                <a:cubicBezTo>
                  <a:pt x="46353" y="22558"/>
                  <a:pt x="52121" y="27400"/>
                  <a:pt x="52121" y="33374"/>
                </a:cubicBezTo>
                <a:cubicBezTo>
                  <a:pt x="52121" y="39348"/>
                  <a:pt x="46353" y="44190"/>
                  <a:pt x="39246" y="44190"/>
                </a:cubicBezTo>
                <a:lnTo>
                  <a:pt x="14987" y="44190"/>
                </a:lnTo>
                <a:lnTo>
                  <a:pt x="14987" y="35846"/>
                </a:lnTo>
                <a:cubicBezTo>
                  <a:pt x="15039" y="33014"/>
                  <a:pt x="12721" y="30696"/>
                  <a:pt x="9889" y="30696"/>
                </a:cubicBezTo>
                <a:close/>
                <a:moveTo>
                  <a:pt x="39297" y="54490"/>
                </a:moveTo>
                <a:cubicBezTo>
                  <a:pt x="52842" y="54490"/>
                  <a:pt x="63813" y="63967"/>
                  <a:pt x="63813" y="75658"/>
                </a:cubicBezTo>
                <a:cubicBezTo>
                  <a:pt x="63813" y="87350"/>
                  <a:pt x="52791" y="96826"/>
                  <a:pt x="39297" y="96826"/>
                </a:cubicBezTo>
                <a:lnTo>
                  <a:pt x="15039" y="96826"/>
                </a:lnTo>
                <a:lnTo>
                  <a:pt x="15039" y="54490"/>
                </a:lnTo>
                <a:lnTo>
                  <a:pt x="39297" y="54490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4" name="Forma libre: forma 233">
            <a:extLst>
              <a:ext uri="{FF2B5EF4-FFF2-40B4-BE49-F238E27FC236}">
                <a16:creationId xmlns:a16="http://schemas.microsoft.com/office/drawing/2014/main" id="{30AA3BE1-77E1-4867-A051-725EB4DED7BE}"/>
              </a:ext>
            </a:extLst>
          </p:cNvPr>
          <p:cNvSpPr/>
          <p:nvPr/>
        </p:nvSpPr>
        <p:spPr>
          <a:xfrm>
            <a:off x="6179859" y="4760620"/>
            <a:ext cx="87453" cy="275697"/>
          </a:xfrm>
          <a:custGeom>
            <a:avLst/>
            <a:gdLst>
              <a:gd name="connsiteX0" fmla="*/ 82354 w 87453"/>
              <a:gd name="connsiteY0" fmla="*/ 21528 h 275697"/>
              <a:gd name="connsiteX1" fmla="*/ 77204 w 87453"/>
              <a:gd name="connsiteY1" fmla="*/ 26679 h 275697"/>
              <a:gd name="connsiteX2" fmla="*/ 77204 w 87453"/>
              <a:gd name="connsiteY2" fmla="*/ 71229 h 275697"/>
              <a:gd name="connsiteX3" fmla="*/ 71229 w 87453"/>
              <a:gd name="connsiteY3" fmla="*/ 77203 h 275697"/>
              <a:gd name="connsiteX4" fmla="*/ 16275 w 87453"/>
              <a:gd name="connsiteY4" fmla="*/ 77203 h 275697"/>
              <a:gd name="connsiteX5" fmla="*/ 10301 w 87453"/>
              <a:gd name="connsiteY5" fmla="*/ 71229 h 275697"/>
              <a:gd name="connsiteX6" fmla="*/ 10301 w 87453"/>
              <a:gd name="connsiteY6" fmla="*/ 16275 h 275697"/>
              <a:gd name="connsiteX7" fmla="*/ 16275 w 87453"/>
              <a:gd name="connsiteY7" fmla="*/ 10301 h 275697"/>
              <a:gd name="connsiteX8" fmla="*/ 71229 w 87453"/>
              <a:gd name="connsiteY8" fmla="*/ 10301 h 275697"/>
              <a:gd name="connsiteX9" fmla="*/ 76380 w 87453"/>
              <a:gd name="connsiteY9" fmla="*/ 5150 h 275697"/>
              <a:gd name="connsiteX10" fmla="*/ 71229 w 87453"/>
              <a:gd name="connsiteY10" fmla="*/ 0 h 275697"/>
              <a:gd name="connsiteX11" fmla="*/ 16275 w 87453"/>
              <a:gd name="connsiteY11" fmla="*/ 0 h 275697"/>
              <a:gd name="connsiteX12" fmla="*/ 0 w 87453"/>
              <a:gd name="connsiteY12" fmla="*/ 16275 h 275697"/>
              <a:gd name="connsiteX13" fmla="*/ 0 w 87453"/>
              <a:gd name="connsiteY13" fmla="*/ 71229 h 275697"/>
              <a:gd name="connsiteX14" fmla="*/ 16275 w 87453"/>
              <a:gd name="connsiteY14" fmla="*/ 87504 h 275697"/>
              <a:gd name="connsiteX15" fmla="*/ 38576 w 87453"/>
              <a:gd name="connsiteY15" fmla="*/ 87504 h 275697"/>
              <a:gd name="connsiteX16" fmla="*/ 38576 w 87453"/>
              <a:gd name="connsiteY16" fmla="*/ 270547 h 275697"/>
              <a:gd name="connsiteX17" fmla="*/ 43726 w 87453"/>
              <a:gd name="connsiteY17" fmla="*/ 275698 h 275697"/>
              <a:gd name="connsiteX18" fmla="*/ 48877 w 87453"/>
              <a:gd name="connsiteY18" fmla="*/ 270547 h 275697"/>
              <a:gd name="connsiteX19" fmla="*/ 48877 w 87453"/>
              <a:gd name="connsiteY19" fmla="*/ 87504 h 275697"/>
              <a:gd name="connsiteX20" fmla="*/ 71178 w 87453"/>
              <a:gd name="connsiteY20" fmla="*/ 87504 h 275697"/>
              <a:gd name="connsiteX21" fmla="*/ 87453 w 87453"/>
              <a:gd name="connsiteY21" fmla="*/ 71229 h 275697"/>
              <a:gd name="connsiteX22" fmla="*/ 87453 w 87453"/>
              <a:gd name="connsiteY22" fmla="*/ 26679 h 275697"/>
              <a:gd name="connsiteX23" fmla="*/ 82354 w 87453"/>
              <a:gd name="connsiteY23" fmla="*/ 21528 h 27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453" h="275697">
                <a:moveTo>
                  <a:pt x="82354" y="21528"/>
                </a:moveTo>
                <a:cubicBezTo>
                  <a:pt x="79521" y="21528"/>
                  <a:pt x="77204" y="23846"/>
                  <a:pt x="77204" y="26679"/>
                </a:cubicBezTo>
                <a:lnTo>
                  <a:pt x="77204" y="71229"/>
                </a:lnTo>
                <a:cubicBezTo>
                  <a:pt x="77204" y="74525"/>
                  <a:pt x="74525" y="77203"/>
                  <a:pt x="71229" y="77203"/>
                </a:cubicBezTo>
                <a:lnTo>
                  <a:pt x="16275" y="77203"/>
                </a:lnTo>
                <a:cubicBezTo>
                  <a:pt x="12979" y="77203"/>
                  <a:pt x="10301" y="74525"/>
                  <a:pt x="10301" y="71229"/>
                </a:cubicBezTo>
                <a:lnTo>
                  <a:pt x="10301" y="16275"/>
                </a:lnTo>
                <a:cubicBezTo>
                  <a:pt x="10301" y="12979"/>
                  <a:pt x="12979" y="10301"/>
                  <a:pt x="16275" y="10301"/>
                </a:cubicBezTo>
                <a:lnTo>
                  <a:pt x="71229" y="10301"/>
                </a:lnTo>
                <a:cubicBezTo>
                  <a:pt x="74062" y="10301"/>
                  <a:pt x="76380" y="7983"/>
                  <a:pt x="76380" y="5150"/>
                </a:cubicBezTo>
                <a:cubicBezTo>
                  <a:pt x="76380" y="2318"/>
                  <a:pt x="74062" y="0"/>
                  <a:pt x="71229" y="0"/>
                </a:cubicBezTo>
                <a:lnTo>
                  <a:pt x="16275" y="0"/>
                </a:lnTo>
                <a:cubicBezTo>
                  <a:pt x="7262" y="0"/>
                  <a:pt x="0" y="7314"/>
                  <a:pt x="0" y="16275"/>
                </a:cubicBezTo>
                <a:lnTo>
                  <a:pt x="0" y="71229"/>
                </a:lnTo>
                <a:cubicBezTo>
                  <a:pt x="0" y="80191"/>
                  <a:pt x="7314" y="87504"/>
                  <a:pt x="16275" y="87504"/>
                </a:cubicBezTo>
                <a:lnTo>
                  <a:pt x="38576" y="87504"/>
                </a:lnTo>
                <a:lnTo>
                  <a:pt x="38576" y="270547"/>
                </a:lnTo>
                <a:cubicBezTo>
                  <a:pt x="38576" y="273380"/>
                  <a:pt x="40894" y="275698"/>
                  <a:pt x="43726" y="275698"/>
                </a:cubicBezTo>
                <a:cubicBezTo>
                  <a:pt x="46559" y="275698"/>
                  <a:pt x="48877" y="273380"/>
                  <a:pt x="48877" y="270547"/>
                </a:cubicBezTo>
                <a:lnTo>
                  <a:pt x="48877" y="87504"/>
                </a:lnTo>
                <a:lnTo>
                  <a:pt x="71178" y="87504"/>
                </a:lnTo>
                <a:cubicBezTo>
                  <a:pt x="80191" y="87504"/>
                  <a:pt x="87453" y="80191"/>
                  <a:pt x="87453" y="71229"/>
                </a:cubicBezTo>
                <a:lnTo>
                  <a:pt x="87453" y="26679"/>
                </a:lnTo>
                <a:cubicBezTo>
                  <a:pt x="87504" y="23846"/>
                  <a:pt x="85187" y="21528"/>
                  <a:pt x="82354" y="21528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5" name="Forma libre: forma 234">
            <a:extLst>
              <a:ext uri="{FF2B5EF4-FFF2-40B4-BE49-F238E27FC236}">
                <a16:creationId xmlns:a16="http://schemas.microsoft.com/office/drawing/2014/main" id="{01486B2D-8A9D-490F-A113-9138B3543CA6}"/>
              </a:ext>
            </a:extLst>
          </p:cNvPr>
          <p:cNvSpPr/>
          <p:nvPr/>
        </p:nvSpPr>
        <p:spPr>
          <a:xfrm>
            <a:off x="5889226" y="4861515"/>
            <a:ext cx="87504" cy="277139"/>
          </a:xfrm>
          <a:custGeom>
            <a:avLst/>
            <a:gdLst>
              <a:gd name="connsiteX0" fmla="*/ 71178 w 87504"/>
              <a:gd name="connsiteY0" fmla="*/ 189635 h 277139"/>
              <a:gd name="connsiteX1" fmla="*/ 48877 w 87504"/>
              <a:gd name="connsiteY1" fmla="*/ 189635 h 277139"/>
              <a:gd name="connsiteX2" fmla="*/ 48877 w 87504"/>
              <a:gd name="connsiteY2" fmla="*/ 5150 h 277139"/>
              <a:gd name="connsiteX3" fmla="*/ 43726 w 87504"/>
              <a:gd name="connsiteY3" fmla="*/ 0 h 277139"/>
              <a:gd name="connsiteX4" fmla="*/ 38576 w 87504"/>
              <a:gd name="connsiteY4" fmla="*/ 5150 h 277139"/>
              <a:gd name="connsiteX5" fmla="*/ 38576 w 87504"/>
              <a:gd name="connsiteY5" fmla="*/ 189635 h 277139"/>
              <a:gd name="connsiteX6" fmla="*/ 16275 w 87504"/>
              <a:gd name="connsiteY6" fmla="*/ 189635 h 277139"/>
              <a:gd name="connsiteX7" fmla="*/ 0 w 87504"/>
              <a:gd name="connsiteY7" fmla="*/ 205910 h 277139"/>
              <a:gd name="connsiteX8" fmla="*/ 0 w 87504"/>
              <a:gd name="connsiteY8" fmla="*/ 249843 h 277139"/>
              <a:gd name="connsiteX9" fmla="*/ 5150 w 87504"/>
              <a:gd name="connsiteY9" fmla="*/ 254993 h 277139"/>
              <a:gd name="connsiteX10" fmla="*/ 10301 w 87504"/>
              <a:gd name="connsiteY10" fmla="*/ 249843 h 277139"/>
              <a:gd name="connsiteX11" fmla="*/ 10301 w 87504"/>
              <a:gd name="connsiteY11" fmla="*/ 205910 h 277139"/>
              <a:gd name="connsiteX12" fmla="*/ 16275 w 87504"/>
              <a:gd name="connsiteY12" fmla="*/ 199936 h 277139"/>
              <a:gd name="connsiteX13" fmla="*/ 71229 w 87504"/>
              <a:gd name="connsiteY13" fmla="*/ 199936 h 277139"/>
              <a:gd name="connsiteX14" fmla="*/ 77204 w 87504"/>
              <a:gd name="connsiteY14" fmla="*/ 205910 h 277139"/>
              <a:gd name="connsiteX15" fmla="*/ 77204 w 87504"/>
              <a:gd name="connsiteY15" fmla="*/ 260864 h 277139"/>
              <a:gd name="connsiteX16" fmla="*/ 71229 w 87504"/>
              <a:gd name="connsiteY16" fmla="*/ 266839 h 277139"/>
              <a:gd name="connsiteX17" fmla="*/ 16275 w 87504"/>
              <a:gd name="connsiteY17" fmla="*/ 266839 h 277139"/>
              <a:gd name="connsiteX18" fmla="*/ 11125 w 87504"/>
              <a:gd name="connsiteY18" fmla="*/ 271989 h 277139"/>
              <a:gd name="connsiteX19" fmla="*/ 16275 w 87504"/>
              <a:gd name="connsiteY19" fmla="*/ 277140 h 277139"/>
              <a:gd name="connsiteX20" fmla="*/ 71229 w 87504"/>
              <a:gd name="connsiteY20" fmla="*/ 277140 h 277139"/>
              <a:gd name="connsiteX21" fmla="*/ 87504 w 87504"/>
              <a:gd name="connsiteY21" fmla="*/ 260864 h 277139"/>
              <a:gd name="connsiteX22" fmla="*/ 87504 w 87504"/>
              <a:gd name="connsiteY22" fmla="*/ 205910 h 277139"/>
              <a:gd name="connsiteX23" fmla="*/ 71178 w 87504"/>
              <a:gd name="connsiteY23" fmla="*/ 189635 h 27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504" h="277139">
                <a:moveTo>
                  <a:pt x="71178" y="189635"/>
                </a:moveTo>
                <a:lnTo>
                  <a:pt x="48877" y="189635"/>
                </a:lnTo>
                <a:lnTo>
                  <a:pt x="48877" y="5150"/>
                </a:lnTo>
                <a:cubicBezTo>
                  <a:pt x="48877" y="2318"/>
                  <a:pt x="46559" y="0"/>
                  <a:pt x="43726" y="0"/>
                </a:cubicBezTo>
                <a:cubicBezTo>
                  <a:pt x="40894" y="0"/>
                  <a:pt x="38576" y="2318"/>
                  <a:pt x="38576" y="5150"/>
                </a:cubicBezTo>
                <a:lnTo>
                  <a:pt x="38576" y="189635"/>
                </a:lnTo>
                <a:lnTo>
                  <a:pt x="16275" y="189635"/>
                </a:lnTo>
                <a:cubicBezTo>
                  <a:pt x="7313" y="189635"/>
                  <a:pt x="0" y="196949"/>
                  <a:pt x="0" y="205910"/>
                </a:cubicBezTo>
                <a:lnTo>
                  <a:pt x="0" y="249843"/>
                </a:lnTo>
                <a:cubicBezTo>
                  <a:pt x="0" y="252676"/>
                  <a:pt x="2318" y="254993"/>
                  <a:pt x="5150" y="254993"/>
                </a:cubicBezTo>
                <a:cubicBezTo>
                  <a:pt x="7983" y="254993"/>
                  <a:pt x="10301" y="252676"/>
                  <a:pt x="10301" y="249843"/>
                </a:cubicBezTo>
                <a:lnTo>
                  <a:pt x="10301" y="205910"/>
                </a:lnTo>
                <a:cubicBezTo>
                  <a:pt x="10301" y="202614"/>
                  <a:pt x="12979" y="199936"/>
                  <a:pt x="16275" y="199936"/>
                </a:cubicBezTo>
                <a:lnTo>
                  <a:pt x="71229" y="199936"/>
                </a:lnTo>
                <a:cubicBezTo>
                  <a:pt x="74525" y="199936"/>
                  <a:pt x="77204" y="202614"/>
                  <a:pt x="77204" y="205910"/>
                </a:cubicBezTo>
                <a:lnTo>
                  <a:pt x="77204" y="260864"/>
                </a:lnTo>
                <a:cubicBezTo>
                  <a:pt x="77204" y="264161"/>
                  <a:pt x="74525" y="266839"/>
                  <a:pt x="71229" y="266839"/>
                </a:cubicBezTo>
                <a:lnTo>
                  <a:pt x="16275" y="266839"/>
                </a:lnTo>
                <a:cubicBezTo>
                  <a:pt x="13442" y="266839"/>
                  <a:pt x="11125" y="269156"/>
                  <a:pt x="11125" y="271989"/>
                </a:cubicBezTo>
                <a:cubicBezTo>
                  <a:pt x="11125" y="274822"/>
                  <a:pt x="13442" y="277140"/>
                  <a:pt x="16275" y="277140"/>
                </a:cubicBezTo>
                <a:lnTo>
                  <a:pt x="71229" y="277140"/>
                </a:lnTo>
                <a:cubicBezTo>
                  <a:pt x="80191" y="277140"/>
                  <a:pt x="87504" y="269826"/>
                  <a:pt x="87504" y="260864"/>
                </a:cubicBezTo>
                <a:lnTo>
                  <a:pt x="87504" y="205910"/>
                </a:lnTo>
                <a:cubicBezTo>
                  <a:pt x="87504" y="196949"/>
                  <a:pt x="80191" y="189635"/>
                  <a:pt x="71178" y="189635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6" name="Forma libre: forma 235">
            <a:extLst>
              <a:ext uri="{FF2B5EF4-FFF2-40B4-BE49-F238E27FC236}">
                <a16:creationId xmlns:a16="http://schemas.microsoft.com/office/drawing/2014/main" id="{41FBC170-8388-43AF-9F29-40FC212C7CA6}"/>
              </a:ext>
            </a:extLst>
          </p:cNvPr>
          <p:cNvSpPr/>
          <p:nvPr/>
        </p:nvSpPr>
        <p:spPr>
          <a:xfrm>
            <a:off x="5991614" y="5051151"/>
            <a:ext cx="275748" cy="87452"/>
          </a:xfrm>
          <a:custGeom>
            <a:avLst/>
            <a:gdLst>
              <a:gd name="connsiteX0" fmla="*/ 259474 w 275748"/>
              <a:gd name="connsiteY0" fmla="*/ 0 h 87452"/>
              <a:gd name="connsiteX1" fmla="*/ 204520 w 275748"/>
              <a:gd name="connsiteY1" fmla="*/ 0 h 87452"/>
              <a:gd name="connsiteX2" fmla="*/ 188245 w 275748"/>
              <a:gd name="connsiteY2" fmla="*/ 16275 h 87452"/>
              <a:gd name="connsiteX3" fmla="*/ 188245 w 275748"/>
              <a:gd name="connsiteY3" fmla="*/ 38576 h 87452"/>
              <a:gd name="connsiteX4" fmla="*/ 5150 w 275748"/>
              <a:gd name="connsiteY4" fmla="*/ 38576 h 87452"/>
              <a:gd name="connsiteX5" fmla="*/ 0 w 275748"/>
              <a:gd name="connsiteY5" fmla="*/ 43727 h 87452"/>
              <a:gd name="connsiteX6" fmla="*/ 5150 w 275748"/>
              <a:gd name="connsiteY6" fmla="*/ 48877 h 87452"/>
              <a:gd name="connsiteX7" fmla="*/ 188245 w 275748"/>
              <a:gd name="connsiteY7" fmla="*/ 48877 h 87452"/>
              <a:gd name="connsiteX8" fmla="*/ 188245 w 275748"/>
              <a:gd name="connsiteY8" fmla="*/ 71178 h 87452"/>
              <a:gd name="connsiteX9" fmla="*/ 204520 w 275748"/>
              <a:gd name="connsiteY9" fmla="*/ 87453 h 87452"/>
              <a:gd name="connsiteX10" fmla="*/ 259474 w 275748"/>
              <a:gd name="connsiteY10" fmla="*/ 87453 h 87452"/>
              <a:gd name="connsiteX11" fmla="*/ 275749 w 275748"/>
              <a:gd name="connsiteY11" fmla="*/ 71178 h 87452"/>
              <a:gd name="connsiteX12" fmla="*/ 275749 w 275748"/>
              <a:gd name="connsiteY12" fmla="*/ 16224 h 87452"/>
              <a:gd name="connsiteX13" fmla="*/ 259474 w 275748"/>
              <a:gd name="connsiteY13" fmla="*/ 0 h 87452"/>
              <a:gd name="connsiteX14" fmla="*/ 265448 w 275748"/>
              <a:gd name="connsiteY14" fmla="*/ 71229 h 87452"/>
              <a:gd name="connsiteX15" fmla="*/ 259474 w 275748"/>
              <a:gd name="connsiteY15" fmla="*/ 77204 h 87452"/>
              <a:gd name="connsiteX16" fmla="*/ 204520 w 275748"/>
              <a:gd name="connsiteY16" fmla="*/ 77204 h 87452"/>
              <a:gd name="connsiteX17" fmla="*/ 198545 w 275748"/>
              <a:gd name="connsiteY17" fmla="*/ 71229 h 87452"/>
              <a:gd name="connsiteX18" fmla="*/ 198545 w 275748"/>
              <a:gd name="connsiteY18" fmla="*/ 16275 h 87452"/>
              <a:gd name="connsiteX19" fmla="*/ 204520 w 275748"/>
              <a:gd name="connsiteY19" fmla="*/ 10301 h 87452"/>
              <a:gd name="connsiteX20" fmla="*/ 259474 w 275748"/>
              <a:gd name="connsiteY20" fmla="*/ 10301 h 87452"/>
              <a:gd name="connsiteX21" fmla="*/ 265448 w 275748"/>
              <a:gd name="connsiteY21" fmla="*/ 16275 h 87452"/>
              <a:gd name="connsiteX22" fmla="*/ 265448 w 275748"/>
              <a:gd name="connsiteY22" fmla="*/ 71229 h 87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5748" h="87452">
                <a:moveTo>
                  <a:pt x="259474" y="0"/>
                </a:moveTo>
                <a:lnTo>
                  <a:pt x="204520" y="0"/>
                </a:lnTo>
                <a:cubicBezTo>
                  <a:pt x="195507" y="0"/>
                  <a:pt x="188245" y="7314"/>
                  <a:pt x="188245" y="16275"/>
                </a:cubicBezTo>
                <a:lnTo>
                  <a:pt x="188245" y="38576"/>
                </a:lnTo>
                <a:lnTo>
                  <a:pt x="5150" y="38576"/>
                </a:lnTo>
                <a:cubicBezTo>
                  <a:pt x="2318" y="38576"/>
                  <a:pt x="0" y="40894"/>
                  <a:pt x="0" y="43727"/>
                </a:cubicBezTo>
                <a:cubicBezTo>
                  <a:pt x="0" y="46559"/>
                  <a:pt x="2318" y="48877"/>
                  <a:pt x="5150" y="48877"/>
                </a:cubicBezTo>
                <a:lnTo>
                  <a:pt x="188245" y="48877"/>
                </a:lnTo>
                <a:lnTo>
                  <a:pt x="188245" y="71178"/>
                </a:lnTo>
                <a:cubicBezTo>
                  <a:pt x="188245" y="80139"/>
                  <a:pt x="195558" y="87453"/>
                  <a:pt x="204520" y="87453"/>
                </a:cubicBezTo>
                <a:lnTo>
                  <a:pt x="259474" y="87453"/>
                </a:lnTo>
                <a:cubicBezTo>
                  <a:pt x="268487" y="87453"/>
                  <a:pt x="275749" y="80139"/>
                  <a:pt x="275749" y="71178"/>
                </a:cubicBezTo>
                <a:lnTo>
                  <a:pt x="275749" y="16224"/>
                </a:lnTo>
                <a:cubicBezTo>
                  <a:pt x="275749" y="7314"/>
                  <a:pt x="268435" y="0"/>
                  <a:pt x="259474" y="0"/>
                </a:cubicBezTo>
                <a:close/>
                <a:moveTo>
                  <a:pt x="265448" y="71229"/>
                </a:moveTo>
                <a:cubicBezTo>
                  <a:pt x="265448" y="74526"/>
                  <a:pt x="262770" y="77204"/>
                  <a:pt x="259474" y="77204"/>
                </a:cubicBezTo>
                <a:lnTo>
                  <a:pt x="204520" y="77204"/>
                </a:lnTo>
                <a:cubicBezTo>
                  <a:pt x="201224" y="77204"/>
                  <a:pt x="198545" y="74526"/>
                  <a:pt x="198545" y="71229"/>
                </a:cubicBezTo>
                <a:lnTo>
                  <a:pt x="198545" y="16275"/>
                </a:lnTo>
                <a:cubicBezTo>
                  <a:pt x="198545" y="12979"/>
                  <a:pt x="201224" y="10301"/>
                  <a:pt x="204520" y="10301"/>
                </a:cubicBezTo>
                <a:lnTo>
                  <a:pt x="259474" y="10301"/>
                </a:lnTo>
                <a:cubicBezTo>
                  <a:pt x="262770" y="10301"/>
                  <a:pt x="265448" y="12979"/>
                  <a:pt x="265448" y="16275"/>
                </a:cubicBezTo>
                <a:lnTo>
                  <a:pt x="265448" y="71229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7" name="Forma libre: forma 236">
            <a:extLst>
              <a:ext uri="{FF2B5EF4-FFF2-40B4-BE49-F238E27FC236}">
                <a16:creationId xmlns:a16="http://schemas.microsoft.com/office/drawing/2014/main" id="{22BB1773-7267-4D51-AC46-1FF0399FD847}"/>
              </a:ext>
            </a:extLst>
          </p:cNvPr>
          <p:cNvSpPr/>
          <p:nvPr/>
        </p:nvSpPr>
        <p:spPr>
          <a:xfrm>
            <a:off x="5889226" y="4760620"/>
            <a:ext cx="273070" cy="87504"/>
          </a:xfrm>
          <a:custGeom>
            <a:avLst/>
            <a:gdLst>
              <a:gd name="connsiteX0" fmla="*/ 267920 w 273070"/>
              <a:gd name="connsiteY0" fmla="*/ 48619 h 87504"/>
              <a:gd name="connsiteX1" fmla="*/ 273071 w 273070"/>
              <a:gd name="connsiteY1" fmla="*/ 43469 h 87504"/>
              <a:gd name="connsiteX2" fmla="*/ 267920 w 273070"/>
              <a:gd name="connsiteY2" fmla="*/ 38319 h 87504"/>
              <a:gd name="connsiteX3" fmla="*/ 87504 w 273070"/>
              <a:gd name="connsiteY3" fmla="*/ 38319 h 87504"/>
              <a:gd name="connsiteX4" fmla="*/ 87504 w 273070"/>
              <a:gd name="connsiteY4" fmla="*/ 16275 h 87504"/>
              <a:gd name="connsiteX5" fmla="*/ 71229 w 273070"/>
              <a:gd name="connsiteY5" fmla="*/ 0 h 87504"/>
              <a:gd name="connsiteX6" fmla="*/ 16275 w 273070"/>
              <a:gd name="connsiteY6" fmla="*/ 0 h 87504"/>
              <a:gd name="connsiteX7" fmla="*/ 0 w 273070"/>
              <a:gd name="connsiteY7" fmla="*/ 16275 h 87504"/>
              <a:gd name="connsiteX8" fmla="*/ 0 w 273070"/>
              <a:gd name="connsiteY8" fmla="*/ 71229 h 87504"/>
              <a:gd name="connsiteX9" fmla="*/ 16275 w 273070"/>
              <a:gd name="connsiteY9" fmla="*/ 87504 h 87504"/>
              <a:gd name="connsiteX10" fmla="*/ 71229 w 273070"/>
              <a:gd name="connsiteY10" fmla="*/ 87504 h 87504"/>
              <a:gd name="connsiteX11" fmla="*/ 87504 w 273070"/>
              <a:gd name="connsiteY11" fmla="*/ 71229 h 87504"/>
              <a:gd name="connsiteX12" fmla="*/ 87504 w 273070"/>
              <a:gd name="connsiteY12" fmla="*/ 48619 h 87504"/>
              <a:gd name="connsiteX13" fmla="*/ 267920 w 273070"/>
              <a:gd name="connsiteY13" fmla="*/ 48619 h 87504"/>
              <a:gd name="connsiteX14" fmla="*/ 77204 w 273070"/>
              <a:gd name="connsiteY14" fmla="*/ 71229 h 87504"/>
              <a:gd name="connsiteX15" fmla="*/ 71229 w 273070"/>
              <a:gd name="connsiteY15" fmla="*/ 77203 h 87504"/>
              <a:gd name="connsiteX16" fmla="*/ 16275 w 273070"/>
              <a:gd name="connsiteY16" fmla="*/ 77203 h 87504"/>
              <a:gd name="connsiteX17" fmla="*/ 10301 w 273070"/>
              <a:gd name="connsiteY17" fmla="*/ 71229 h 87504"/>
              <a:gd name="connsiteX18" fmla="*/ 10301 w 273070"/>
              <a:gd name="connsiteY18" fmla="*/ 16275 h 87504"/>
              <a:gd name="connsiteX19" fmla="*/ 16275 w 273070"/>
              <a:gd name="connsiteY19" fmla="*/ 10301 h 87504"/>
              <a:gd name="connsiteX20" fmla="*/ 71229 w 273070"/>
              <a:gd name="connsiteY20" fmla="*/ 10301 h 87504"/>
              <a:gd name="connsiteX21" fmla="*/ 77204 w 273070"/>
              <a:gd name="connsiteY21" fmla="*/ 16275 h 87504"/>
              <a:gd name="connsiteX22" fmla="*/ 77204 w 273070"/>
              <a:gd name="connsiteY22" fmla="*/ 71229 h 8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3070" h="87504">
                <a:moveTo>
                  <a:pt x="267920" y="48619"/>
                </a:moveTo>
                <a:cubicBezTo>
                  <a:pt x="270753" y="48619"/>
                  <a:pt x="273071" y="46301"/>
                  <a:pt x="273071" y="43469"/>
                </a:cubicBezTo>
                <a:cubicBezTo>
                  <a:pt x="273071" y="40636"/>
                  <a:pt x="270753" y="38319"/>
                  <a:pt x="267920" y="38319"/>
                </a:cubicBezTo>
                <a:lnTo>
                  <a:pt x="87504" y="38319"/>
                </a:lnTo>
                <a:lnTo>
                  <a:pt x="87504" y="16275"/>
                </a:lnTo>
                <a:cubicBezTo>
                  <a:pt x="87504" y="7314"/>
                  <a:pt x="80191" y="0"/>
                  <a:pt x="71229" y="0"/>
                </a:cubicBezTo>
                <a:lnTo>
                  <a:pt x="16275" y="0"/>
                </a:lnTo>
                <a:cubicBezTo>
                  <a:pt x="7313" y="0"/>
                  <a:pt x="0" y="7314"/>
                  <a:pt x="0" y="16275"/>
                </a:cubicBezTo>
                <a:lnTo>
                  <a:pt x="0" y="71229"/>
                </a:lnTo>
                <a:cubicBezTo>
                  <a:pt x="0" y="80191"/>
                  <a:pt x="7313" y="87504"/>
                  <a:pt x="16275" y="87504"/>
                </a:cubicBezTo>
                <a:lnTo>
                  <a:pt x="71229" y="87504"/>
                </a:lnTo>
                <a:cubicBezTo>
                  <a:pt x="80191" y="87504"/>
                  <a:pt x="87504" y="80191"/>
                  <a:pt x="87504" y="71229"/>
                </a:cubicBezTo>
                <a:lnTo>
                  <a:pt x="87504" y="48619"/>
                </a:lnTo>
                <a:lnTo>
                  <a:pt x="267920" y="48619"/>
                </a:lnTo>
                <a:close/>
                <a:moveTo>
                  <a:pt x="77204" y="71229"/>
                </a:moveTo>
                <a:cubicBezTo>
                  <a:pt x="77204" y="74525"/>
                  <a:pt x="74525" y="77203"/>
                  <a:pt x="71229" y="77203"/>
                </a:cubicBezTo>
                <a:lnTo>
                  <a:pt x="16275" y="77203"/>
                </a:lnTo>
                <a:cubicBezTo>
                  <a:pt x="12979" y="77203"/>
                  <a:pt x="10301" y="74525"/>
                  <a:pt x="10301" y="71229"/>
                </a:cubicBezTo>
                <a:lnTo>
                  <a:pt x="10301" y="16275"/>
                </a:lnTo>
                <a:cubicBezTo>
                  <a:pt x="10301" y="12979"/>
                  <a:pt x="12979" y="10301"/>
                  <a:pt x="16275" y="10301"/>
                </a:cubicBezTo>
                <a:lnTo>
                  <a:pt x="71229" y="10301"/>
                </a:lnTo>
                <a:cubicBezTo>
                  <a:pt x="74525" y="10301"/>
                  <a:pt x="77204" y="12979"/>
                  <a:pt x="77204" y="16275"/>
                </a:cubicBezTo>
                <a:lnTo>
                  <a:pt x="77204" y="71229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8" name="Forma libre: forma 237">
            <a:extLst>
              <a:ext uri="{FF2B5EF4-FFF2-40B4-BE49-F238E27FC236}">
                <a16:creationId xmlns:a16="http://schemas.microsoft.com/office/drawing/2014/main" id="{C556E73C-6D52-4E31-91FC-A4BBB18EFA2D}"/>
              </a:ext>
            </a:extLst>
          </p:cNvPr>
          <p:cNvSpPr/>
          <p:nvPr/>
        </p:nvSpPr>
        <p:spPr>
          <a:xfrm>
            <a:off x="5988936" y="4863575"/>
            <a:ext cx="181188" cy="181188"/>
          </a:xfrm>
          <a:custGeom>
            <a:avLst/>
            <a:gdLst>
              <a:gd name="connsiteX0" fmla="*/ 19211 w 181188"/>
              <a:gd name="connsiteY0" fmla="*/ 146372 h 181188"/>
              <a:gd name="connsiteX1" fmla="*/ 26421 w 181188"/>
              <a:gd name="connsiteY1" fmla="*/ 147248 h 181188"/>
              <a:gd name="connsiteX2" fmla="*/ 27297 w 181188"/>
              <a:gd name="connsiteY2" fmla="*/ 140038 h 181188"/>
              <a:gd name="connsiteX3" fmla="*/ 24001 w 181188"/>
              <a:gd name="connsiteY3" fmla="*/ 135505 h 181188"/>
              <a:gd name="connsiteX4" fmla="*/ 10301 w 181188"/>
              <a:gd name="connsiteY4" fmla="*/ 90646 h 181188"/>
              <a:gd name="connsiteX5" fmla="*/ 90595 w 181188"/>
              <a:gd name="connsiteY5" fmla="*/ 10352 h 181188"/>
              <a:gd name="connsiteX6" fmla="*/ 170888 w 181188"/>
              <a:gd name="connsiteY6" fmla="*/ 90646 h 181188"/>
              <a:gd name="connsiteX7" fmla="*/ 90595 w 181188"/>
              <a:gd name="connsiteY7" fmla="*/ 170940 h 181188"/>
              <a:gd name="connsiteX8" fmla="*/ 40688 w 181188"/>
              <a:gd name="connsiteY8" fmla="*/ 153531 h 181188"/>
              <a:gd name="connsiteX9" fmla="*/ 33426 w 181188"/>
              <a:gd name="connsiteY9" fmla="*/ 154356 h 181188"/>
              <a:gd name="connsiteX10" fmla="*/ 34250 w 181188"/>
              <a:gd name="connsiteY10" fmla="*/ 161566 h 181188"/>
              <a:gd name="connsiteX11" fmla="*/ 90595 w 181188"/>
              <a:gd name="connsiteY11" fmla="*/ 181189 h 181188"/>
              <a:gd name="connsiteX12" fmla="*/ 181189 w 181188"/>
              <a:gd name="connsiteY12" fmla="*/ 90595 h 181188"/>
              <a:gd name="connsiteX13" fmla="*/ 90595 w 181188"/>
              <a:gd name="connsiteY13" fmla="*/ 0 h 181188"/>
              <a:gd name="connsiteX14" fmla="*/ 0 w 181188"/>
              <a:gd name="connsiteY14" fmla="*/ 90595 h 181188"/>
              <a:gd name="connsiteX15" fmla="*/ 15451 w 181188"/>
              <a:gd name="connsiteY15" fmla="*/ 141222 h 181188"/>
              <a:gd name="connsiteX16" fmla="*/ 19211 w 181188"/>
              <a:gd name="connsiteY16" fmla="*/ 146372 h 18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1188" h="181188">
                <a:moveTo>
                  <a:pt x="19211" y="146372"/>
                </a:moveTo>
                <a:cubicBezTo>
                  <a:pt x="20962" y="148639"/>
                  <a:pt x="24207" y="148999"/>
                  <a:pt x="26421" y="147248"/>
                </a:cubicBezTo>
                <a:cubicBezTo>
                  <a:pt x="28636" y="145497"/>
                  <a:pt x="29048" y="142252"/>
                  <a:pt x="27297" y="140038"/>
                </a:cubicBezTo>
                <a:cubicBezTo>
                  <a:pt x="26164" y="138544"/>
                  <a:pt x="25031" y="137050"/>
                  <a:pt x="24001" y="135505"/>
                </a:cubicBezTo>
                <a:cubicBezTo>
                  <a:pt x="15039" y="122217"/>
                  <a:pt x="10301" y="106715"/>
                  <a:pt x="10301" y="90646"/>
                </a:cubicBezTo>
                <a:cubicBezTo>
                  <a:pt x="10301" y="46405"/>
                  <a:pt x="46302" y="10352"/>
                  <a:pt x="90595" y="10352"/>
                </a:cubicBezTo>
                <a:cubicBezTo>
                  <a:pt x="134836" y="10352"/>
                  <a:pt x="170888" y="46353"/>
                  <a:pt x="170888" y="90646"/>
                </a:cubicBezTo>
                <a:cubicBezTo>
                  <a:pt x="170888" y="134887"/>
                  <a:pt x="134887" y="170940"/>
                  <a:pt x="90595" y="170940"/>
                </a:cubicBezTo>
                <a:cubicBezTo>
                  <a:pt x="72259" y="170940"/>
                  <a:pt x="55006" y="164914"/>
                  <a:pt x="40688" y="153531"/>
                </a:cubicBezTo>
                <a:cubicBezTo>
                  <a:pt x="38473" y="151781"/>
                  <a:pt x="35228" y="152141"/>
                  <a:pt x="33426" y="154356"/>
                </a:cubicBezTo>
                <a:cubicBezTo>
                  <a:pt x="31675" y="156570"/>
                  <a:pt x="32035" y="159815"/>
                  <a:pt x="34250" y="161566"/>
                </a:cubicBezTo>
                <a:cubicBezTo>
                  <a:pt x="50422" y="174442"/>
                  <a:pt x="69890" y="181189"/>
                  <a:pt x="90595" y="181189"/>
                </a:cubicBezTo>
                <a:cubicBezTo>
                  <a:pt x="140553" y="181189"/>
                  <a:pt x="181189" y="140553"/>
                  <a:pt x="181189" y="90595"/>
                </a:cubicBezTo>
                <a:cubicBezTo>
                  <a:pt x="181189" y="40636"/>
                  <a:pt x="140553" y="0"/>
                  <a:pt x="90595" y="0"/>
                </a:cubicBezTo>
                <a:cubicBezTo>
                  <a:pt x="40636" y="0"/>
                  <a:pt x="0" y="40636"/>
                  <a:pt x="0" y="90595"/>
                </a:cubicBezTo>
                <a:cubicBezTo>
                  <a:pt x="0" y="108723"/>
                  <a:pt x="5356" y="126235"/>
                  <a:pt x="15451" y="141222"/>
                </a:cubicBezTo>
                <a:cubicBezTo>
                  <a:pt x="16636" y="142973"/>
                  <a:pt x="17923" y="144673"/>
                  <a:pt x="19211" y="146372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9" name="Forma libre: forma 238">
            <a:extLst>
              <a:ext uri="{FF2B5EF4-FFF2-40B4-BE49-F238E27FC236}">
                <a16:creationId xmlns:a16="http://schemas.microsoft.com/office/drawing/2014/main" id="{258F2701-3708-4D2D-9583-96BAC5A98EF5}"/>
              </a:ext>
            </a:extLst>
          </p:cNvPr>
          <p:cNvSpPr/>
          <p:nvPr/>
        </p:nvSpPr>
        <p:spPr>
          <a:xfrm>
            <a:off x="6089728" y="4847867"/>
            <a:ext cx="95744" cy="95744"/>
          </a:xfrm>
          <a:custGeom>
            <a:avLst/>
            <a:gdLst>
              <a:gd name="connsiteX0" fmla="*/ 5150 w 95744"/>
              <a:gd name="connsiteY0" fmla="*/ 0 h 95744"/>
              <a:gd name="connsiteX1" fmla="*/ 0 w 95744"/>
              <a:gd name="connsiteY1" fmla="*/ 5150 h 95744"/>
              <a:gd name="connsiteX2" fmla="*/ 5150 w 95744"/>
              <a:gd name="connsiteY2" fmla="*/ 10301 h 95744"/>
              <a:gd name="connsiteX3" fmla="*/ 85444 w 95744"/>
              <a:gd name="connsiteY3" fmla="*/ 90595 h 95744"/>
              <a:gd name="connsiteX4" fmla="*/ 90594 w 95744"/>
              <a:gd name="connsiteY4" fmla="*/ 95745 h 95744"/>
              <a:gd name="connsiteX5" fmla="*/ 95745 w 95744"/>
              <a:gd name="connsiteY5" fmla="*/ 90595 h 95744"/>
              <a:gd name="connsiteX6" fmla="*/ 5150 w 95744"/>
              <a:gd name="connsiteY6" fmla="*/ 0 h 9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744" h="95744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ubicBezTo>
                  <a:pt x="49392" y="10301"/>
                  <a:pt x="85444" y="46301"/>
                  <a:pt x="85444" y="90595"/>
                </a:cubicBezTo>
                <a:cubicBezTo>
                  <a:pt x="85444" y="93427"/>
                  <a:pt x="87762" y="95745"/>
                  <a:pt x="90594" y="95745"/>
                </a:cubicBezTo>
                <a:cubicBezTo>
                  <a:pt x="93427" y="95745"/>
                  <a:pt x="95745" y="93427"/>
                  <a:pt x="95745" y="90595"/>
                </a:cubicBezTo>
                <a:cubicBezTo>
                  <a:pt x="95745" y="40636"/>
                  <a:pt x="55109" y="0"/>
                  <a:pt x="5150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0" name="Forma libre: forma 239">
            <a:extLst>
              <a:ext uri="{FF2B5EF4-FFF2-40B4-BE49-F238E27FC236}">
                <a16:creationId xmlns:a16="http://schemas.microsoft.com/office/drawing/2014/main" id="{7B00DBCE-7D7B-4DF7-B4C3-43015E043F8C}"/>
              </a:ext>
            </a:extLst>
          </p:cNvPr>
          <p:cNvSpPr/>
          <p:nvPr/>
        </p:nvSpPr>
        <p:spPr>
          <a:xfrm>
            <a:off x="7123435" y="4899679"/>
            <a:ext cx="379081" cy="239799"/>
          </a:xfrm>
          <a:custGeom>
            <a:avLst/>
            <a:gdLst>
              <a:gd name="connsiteX0" fmla="*/ 287972 w 379081"/>
              <a:gd name="connsiteY0" fmla="*/ 57632 h 239799"/>
              <a:gd name="connsiteX1" fmla="*/ 282513 w 379081"/>
              <a:gd name="connsiteY1" fmla="*/ 57838 h 239799"/>
              <a:gd name="connsiteX2" fmla="*/ 276538 w 379081"/>
              <a:gd name="connsiteY2" fmla="*/ 54542 h 239799"/>
              <a:gd name="connsiteX3" fmla="*/ 188880 w 379081"/>
              <a:gd name="connsiteY3" fmla="*/ 0 h 239799"/>
              <a:gd name="connsiteX4" fmla="*/ 101272 w 379081"/>
              <a:gd name="connsiteY4" fmla="*/ 54491 h 239799"/>
              <a:gd name="connsiteX5" fmla="*/ 95349 w 379081"/>
              <a:gd name="connsiteY5" fmla="*/ 57787 h 239799"/>
              <a:gd name="connsiteX6" fmla="*/ 91075 w 379081"/>
              <a:gd name="connsiteY6" fmla="*/ 57684 h 239799"/>
              <a:gd name="connsiteX7" fmla="*/ 17 w 379081"/>
              <a:gd name="connsiteY7" fmla="*/ 146990 h 239799"/>
              <a:gd name="connsiteX8" fmla="*/ 26077 w 379081"/>
              <a:gd name="connsiteY8" fmla="*/ 211421 h 239799"/>
              <a:gd name="connsiteX9" fmla="*/ 93341 w 379081"/>
              <a:gd name="connsiteY9" fmla="*/ 239800 h 239799"/>
              <a:gd name="connsiteX10" fmla="*/ 231885 w 379081"/>
              <a:gd name="connsiteY10" fmla="*/ 239800 h 239799"/>
              <a:gd name="connsiteX11" fmla="*/ 237035 w 379081"/>
              <a:gd name="connsiteY11" fmla="*/ 234649 h 239799"/>
              <a:gd name="connsiteX12" fmla="*/ 231885 w 379081"/>
              <a:gd name="connsiteY12" fmla="*/ 229499 h 239799"/>
              <a:gd name="connsiteX13" fmla="*/ 93341 w 379081"/>
              <a:gd name="connsiteY13" fmla="*/ 229499 h 239799"/>
              <a:gd name="connsiteX14" fmla="*/ 33442 w 379081"/>
              <a:gd name="connsiteY14" fmla="*/ 204211 h 239799"/>
              <a:gd name="connsiteX15" fmla="*/ 10369 w 379081"/>
              <a:gd name="connsiteY15" fmla="*/ 147197 h 239799"/>
              <a:gd name="connsiteX16" fmla="*/ 91126 w 379081"/>
              <a:gd name="connsiteY16" fmla="*/ 67984 h 239799"/>
              <a:gd name="connsiteX17" fmla="*/ 94783 w 379081"/>
              <a:gd name="connsiteY17" fmla="*/ 68087 h 239799"/>
              <a:gd name="connsiteX18" fmla="*/ 110543 w 379081"/>
              <a:gd name="connsiteY18" fmla="*/ 59074 h 239799"/>
              <a:gd name="connsiteX19" fmla="*/ 188931 w 379081"/>
              <a:gd name="connsiteY19" fmla="*/ 10301 h 239799"/>
              <a:gd name="connsiteX20" fmla="*/ 267319 w 379081"/>
              <a:gd name="connsiteY20" fmla="*/ 59126 h 239799"/>
              <a:gd name="connsiteX21" fmla="*/ 283285 w 379081"/>
              <a:gd name="connsiteY21" fmla="*/ 68139 h 239799"/>
              <a:gd name="connsiteX22" fmla="*/ 288024 w 379081"/>
              <a:gd name="connsiteY22" fmla="*/ 67984 h 239799"/>
              <a:gd name="connsiteX23" fmla="*/ 368781 w 379081"/>
              <a:gd name="connsiteY23" fmla="*/ 148742 h 239799"/>
              <a:gd name="connsiteX24" fmla="*/ 288024 w 379081"/>
              <a:gd name="connsiteY24" fmla="*/ 229499 h 239799"/>
              <a:gd name="connsiteX25" fmla="*/ 282873 w 379081"/>
              <a:gd name="connsiteY25" fmla="*/ 234649 h 239799"/>
              <a:gd name="connsiteX26" fmla="*/ 288024 w 379081"/>
              <a:gd name="connsiteY26" fmla="*/ 239800 h 239799"/>
              <a:gd name="connsiteX27" fmla="*/ 379081 w 379081"/>
              <a:gd name="connsiteY27" fmla="*/ 148742 h 239799"/>
              <a:gd name="connsiteX28" fmla="*/ 287972 w 379081"/>
              <a:gd name="connsiteY28" fmla="*/ 57632 h 23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79081" h="239799">
                <a:moveTo>
                  <a:pt x="287972" y="57632"/>
                </a:moveTo>
                <a:cubicBezTo>
                  <a:pt x="286118" y="57632"/>
                  <a:pt x="284315" y="57684"/>
                  <a:pt x="282513" y="57838"/>
                </a:cubicBezTo>
                <a:cubicBezTo>
                  <a:pt x="279989" y="57993"/>
                  <a:pt x="277620" y="56705"/>
                  <a:pt x="276538" y="54542"/>
                </a:cubicBezTo>
                <a:cubicBezTo>
                  <a:pt x="259903" y="20859"/>
                  <a:pt x="226322" y="0"/>
                  <a:pt x="188880" y="0"/>
                </a:cubicBezTo>
                <a:cubicBezTo>
                  <a:pt x="151437" y="0"/>
                  <a:pt x="117856" y="20910"/>
                  <a:pt x="101272" y="54491"/>
                </a:cubicBezTo>
                <a:cubicBezTo>
                  <a:pt x="100191" y="56602"/>
                  <a:pt x="97873" y="57838"/>
                  <a:pt x="95349" y="57787"/>
                </a:cubicBezTo>
                <a:cubicBezTo>
                  <a:pt x="93959" y="57684"/>
                  <a:pt x="92517" y="57684"/>
                  <a:pt x="91075" y="57684"/>
                </a:cubicBezTo>
                <a:cubicBezTo>
                  <a:pt x="41786" y="57684"/>
                  <a:pt x="944" y="97753"/>
                  <a:pt x="17" y="146990"/>
                </a:cubicBezTo>
                <a:cubicBezTo>
                  <a:pt x="-447" y="170940"/>
                  <a:pt x="8824" y="193859"/>
                  <a:pt x="26077" y="211421"/>
                </a:cubicBezTo>
                <a:cubicBezTo>
                  <a:pt x="43794" y="229447"/>
                  <a:pt x="68310" y="239800"/>
                  <a:pt x="93341" y="239800"/>
                </a:cubicBezTo>
                <a:lnTo>
                  <a:pt x="231885" y="239800"/>
                </a:lnTo>
                <a:cubicBezTo>
                  <a:pt x="234717" y="239800"/>
                  <a:pt x="237035" y="237482"/>
                  <a:pt x="237035" y="234649"/>
                </a:cubicBezTo>
                <a:cubicBezTo>
                  <a:pt x="237035" y="231817"/>
                  <a:pt x="234717" y="229499"/>
                  <a:pt x="231885" y="229499"/>
                </a:cubicBezTo>
                <a:lnTo>
                  <a:pt x="93341" y="229499"/>
                </a:lnTo>
                <a:cubicBezTo>
                  <a:pt x="71040" y="229499"/>
                  <a:pt x="49202" y="220280"/>
                  <a:pt x="33442" y="204211"/>
                </a:cubicBezTo>
                <a:cubicBezTo>
                  <a:pt x="18146" y="188605"/>
                  <a:pt x="9957" y="168364"/>
                  <a:pt x="10369" y="147197"/>
                </a:cubicBezTo>
                <a:cubicBezTo>
                  <a:pt x="11193" y="103522"/>
                  <a:pt x="47400" y="67984"/>
                  <a:pt x="91126" y="67984"/>
                </a:cubicBezTo>
                <a:cubicBezTo>
                  <a:pt x="92362" y="67984"/>
                  <a:pt x="93598" y="68036"/>
                  <a:pt x="94783" y="68087"/>
                </a:cubicBezTo>
                <a:cubicBezTo>
                  <a:pt x="101478" y="68448"/>
                  <a:pt x="107659" y="64946"/>
                  <a:pt x="110543" y="59074"/>
                </a:cubicBezTo>
                <a:cubicBezTo>
                  <a:pt x="125427" y="28996"/>
                  <a:pt x="155454" y="10301"/>
                  <a:pt x="188931" y="10301"/>
                </a:cubicBezTo>
                <a:cubicBezTo>
                  <a:pt x="222408" y="10301"/>
                  <a:pt x="252486" y="28996"/>
                  <a:pt x="267319" y="59126"/>
                </a:cubicBezTo>
                <a:cubicBezTo>
                  <a:pt x="270255" y="65100"/>
                  <a:pt x="276487" y="68551"/>
                  <a:pt x="283285" y="68139"/>
                </a:cubicBezTo>
                <a:cubicBezTo>
                  <a:pt x="284882" y="68036"/>
                  <a:pt x="286427" y="67984"/>
                  <a:pt x="288024" y="67984"/>
                </a:cubicBezTo>
                <a:cubicBezTo>
                  <a:pt x="332574" y="67984"/>
                  <a:pt x="368781" y="104191"/>
                  <a:pt x="368781" y="148742"/>
                </a:cubicBezTo>
                <a:cubicBezTo>
                  <a:pt x="368781" y="193292"/>
                  <a:pt x="332574" y="229499"/>
                  <a:pt x="288024" y="229499"/>
                </a:cubicBezTo>
                <a:cubicBezTo>
                  <a:pt x="285191" y="229499"/>
                  <a:pt x="282873" y="231817"/>
                  <a:pt x="282873" y="234649"/>
                </a:cubicBezTo>
                <a:cubicBezTo>
                  <a:pt x="282873" y="237482"/>
                  <a:pt x="285191" y="239800"/>
                  <a:pt x="288024" y="239800"/>
                </a:cubicBezTo>
                <a:cubicBezTo>
                  <a:pt x="338239" y="239800"/>
                  <a:pt x="379081" y="198957"/>
                  <a:pt x="379081" y="148742"/>
                </a:cubicBezTo>
                <a:cubicBezTo>
                  <a:pt x="379030" y="98474"/>
                  <a:pt x="338136" y="57632"/>
                  <a:pt x="287972" y="57632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1" name="Forma libre: forma 240">
            <a:extLst>
              <a:ext uri="{FF2B5EF4-FFF2-40B4-BE49-F238E27FC236}">
                <a16:creationId xmlns:a16="http://schemas.microsoft.com/office/drawing/2014/main" id="{08BB50BF-8C3A-4D85-9AE4-72A6B2AADBD9}"/>
              </a:ext>
            </a:extLst>
          </p:cNvPr>
          <p:cNvSpPr/>
          <p:nvPr/>
        </p:nvSpPr>
        <p:spPr>
          <a:xfrm>
            <a:off x="7408677" y="4985690"/>
            <a:ext cx="68808" cy="68808"/>
          </a:xfrm>
          <a:custGeom>
            <a:avLst/>
            <a:gdLst>
              <a:gd name="connsiteX0" fmla="*/ 58508 w 68808"/>
              <a:gd name="connsiteY0" fmla="*/ 63658 h 68808"/>
              <a:gd name="connsiteX1" fmla="*/ 63658 w 68808"/>
              <a:gd name="connsiteY1" fmla="*/ 68808 h 68808"/>
              <a:gd name="connsiteX2" fmla="*/ 68808 w 68808"/>
              <a:gd name="connsiteY2" fmla="*/ 63658 h 68808"/>
              <a:gd name="connsiteX3" fmla="*/ 5150 w 68808"/>
              <a:gd name="connsiteY3" fmla="*/ 0 h 68808"/>
              <a:gd name="connsiteX4" fmla="*/ 0 w 68808"/>
              <a:gd name="connsiteY4" fmla="*/ 5150 h 68808"/>
              <a:gd name="connsiteX5" fmla="*/ 5150 w 68808"/>
              <a:gd name="connsiteY5" fmla="*/ 10301 h 68808"/>
              <a:gd name="connsiteX6" fmla="*/ 58508 w 68808"/>
              <a:gd name="connsiteY6" fmla="*/ 63658 h 6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08" h="68808">
                <a:moveTo>
                  <a:pt x="58508" y="63658"/>
                </a:moveTo>
                <a:cubicBezTo>
                  <a:pt x="58508" y="66491"/>
                  <a:pt x="60825" y="68808"/>
                  <a:pt x="63658" y="68808"/>
                </a:cubicBezTo>
                <a:cubicBezTo>
                  <a:pt x="66491" y="68808"/>
                  <a:pt x="68808" y="66491"/>
                  <a:pt x="68808" y="63658"/>
                </a:cubicBezTo>
                <a:cubicBezTo>
                  <a:pt x="68808" y="28584"/>
                  <a:pt x="40276" y="0"/>
                  <a:pt x="5150" y="0"/>
                </a:cubicBez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ubicBezTo>
                  <a:pt x="34610" y="10352"/>
                  <a:pt x="58508" y="34250"/>
                  <a:pt x="58508" y="63658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2" name="Forma libre: forma 241">
            <a:extLst>
              <a:ext uri="{FF2B5EF4-FFF2-40B4-BE49-F238E27FC236}">
                <a16:creationId xmlns:a16="http://schemas.microsoft.com/office/drawing/2014/main" id="{A1B634D5-60BA-4BD8-81A9-7B7D5FDFF5E3}"/>
              </a:ext>
            </a:extLst>
          </p:cNvPr>
          <p:cNvSpPr/>
          <p:nvPr/>
        </p:nvSpPr>
        <p:spPr>
          <a:xfrm>
            <a:off x="7233372" y="4857189"/>
            <a:ext cx="269674" cy="107590"/>
          </a:xfrm>
          <a:custGeom>
            <a:avLst/>
            <a:gdLst>
              <a:gd name="connsiteX0" fmla="*/ 8795 w 269674"/>
              <a:gd name="connsiteY0" fmla="*/ 38525 h 107590"/>
              <a:gd name="connsiteX1" fmla="*/ 78840 w 269674"/>
              <a:gd name="connsiteY1" fmla="*/ 10249 h 107590"/>
              <a:gd name="connsiteX2" fmla="*/ 169692 w 269674"/>
              <a:gd name="connsiteY2" fmla="*/ 67057 h 107590"/>
              <a:gd name="connsiteX3" fmla="*/ 186585 w 269674"/>
              <a:gd name="connsiteY3" fmla="*/ 76689 h 107590"/>
              <a:gd name="connsiteX4" fmla="*/ 192611 w 269674"/>
              <a:gd name="connsiteY4" fmla="*/ 76431 h 107590"/>
              <a:gd name="connsiteX5" fmla="*/ 260801 w 269674"/>
              <a:gd name="connsiteY5" fmla="*/ 105942 h 107590"/>
              <a:gd name="connsiteX6" fmla="*/ 264561 w 269674"/>
              <a:gd name="connsiteY6" fmla="*/ 107591 h 107590"/>
              <a:gd name="connsiteX7" fmla="*/ 268063 w 269674"/>
              <a:gd name="connsiteY7" fmla="*/ 106200 h 107590"/>
              <a:gd name="connsiteX8" fmla="*/ 268269 w 269674"/>
              <a:gd name="connsiteY8" fmla="*/ 98938 h 107590"/>
              <a:gd name="connsiteX9" fmla="*/ 192611 w 269674"/>
              <a:gd name="connsiteY9" fmla="*/ 66182 h 107590"/>
              <a:gd name="connsiteX10" fmla="*/ 185761 w 269674"/>
              <a:gd name="connsiteY10" fmla="*/ 66439 h 107590"/>
              <a:gd name="connsiteX11" fmla="*/ 178911 w 269674"/>
              <a:gd name="connsiteY11" fmla="*/ 62577 h 107590"/>
              <a:gd name="connsiteX12" fmla="*/ 78788 w 269674"/>
              <a:gd name="connsiteY12" fmla="*/ 0 h 107590"/>
              <a:gd name="connsiteX13" fmla="*/ 1585 w 269674"/>
              <a:gd name="connsiteY13" fmla="*/ 31108 h 107590"/>
              <a:gd name="connsiteX14" fmla="*/ 1430 w 269674"/>
              <a:gd name="connsiteY14" fmla="*/ 38370 h 107590"/>
              <a:gd name="connsiteX15" fmla="*/ 8795 w 269674"/>
              <a:gd name="connsiteY15" fmla="*/ 38525 h 10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9674" h="107590">
                <a:moveTo>
                  <a:pt x="8795" y="38525"/>
                </a:moveTo>
                <a:cubicBezTo>
                  <a:pt x="27697" y="20292"/>
                  <a:pt x="52573" y="10249"/>
                  <a:pt x="78840" y="10249"/>
                </a:cubicBezTo>
                <a:cubicBezTo>
                  <a:pt x="117725" y="10249"/>
                  <a:pt x="152541" y="32035"/>
                  <a:pt x="169692" y="67057"/>
                </a:cubicBezTo>
                <a:cubicBezTo>
                  <a:pt x="172833" y="73444"/>
                  <a:pt x="179477" y="77255"/>
                  <a:pt x="186585" y="76689"/>
                </a:cubicBezTo>
                <a:cubicBezTo>
                  <a:pt x="188593" y="76534"/>
                  <a:pt x="190602" y="76431"/>
                  <a:pt x="192611" y="76431"/>
                </a:cubicBezTo>
                <a:cubicBezTo>
                  <a:pt x="218723" y="76431"/>
                  <a:pt x="242929" y="86938"/>
                  <a:pt x="260801" y="105942"/>
                </a:cubicBezTo>
                <a:cubicBezTo>
                  <a:pt x="261831" y="107024"/>
                  <a:pt x="263170" y="107591"/>
                  <a:pt x="264561" y="107591"/>
                </a:cubicBezTo>
                <a:cubicBezTo>
                  <a:pt x="265848" y="107591"/>
                  <a:pt x="267085" y="107127"/>
                  <a:pt x="268063" y="106200"/>
                </a:cubicBezTo>
                <a:cubicBezTo>
                  <a:pt x="270123" y="104243"/>
                  <a:pt x="270226" y="100998"/>
                  <a:pt x="268269" y="98938"/>
                </a:cubicBezTo>
                <a:cubicBezTo>
                  <a:pt x="248749" y="78130"/>
                  <a:pt x="221144" y="66182"/>
                  <a:pt x="192611" y="66182"/>
                </a:cubicBezTo>
                <a:cubicBezTo>
                  <a:pt x="190293" y="66182"/>
                  <a:pt x="188027" y="66285"/>
                  <a:pt x="185761" y="66439"/>
                </a:cubicBezTo>
                <a:cubicBezTo>
                  <a:pt x="182877" y="66697"/>
                  <a:pt x="180198" y="65152"/>
                  <a:pt x="178911" y="62577"/>
                </a:cubicBezTo>
                <a:cubicBezTo>
                  <a:pt x="160009" y="23949"/>
                  <a:pt x="121691" y="0"/>
                  <a:pt x="78788" y="0"/>
                </a:cubicBezTo>
                <a:cubicBezTo>
                  <a:pt x="49843" y="0"/>
                  <a:pt x="22444" y="11073"/>
                  <a:pt x="1585" y="31108"/>
                </a:cubicBezTo>
                <a:cubicBezTo>
                  <a:pt x="-475" y="33065"/>
                  <a:pt x="-527" y="36361"/>
                  <a:pt x="1430" y="38370"/>
                </a:cubicBezTo>
                <a:cubicBezTo>
                  <a:pt x="3490" y="40430"/>
                  <a:pt x="6787" y="40482"/>
                  <a:pt x="8795" y="38525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3" name="Forma libre: forma 242">
            <a:extLst>
              <a:ext uri="{FF2B5EF4-FFF2-40B4-BE49-F238E27FC236}">
                <a16:creationId xmlns:a16="http://schemas.microsoft.com/office/drawing/2014/main" id="{EF49F65C-5A9E-41FF-89C0-8740534FA75C}"/>
              </a:ext>
            </a:extLst>
          </p:cNvPr>
          <p:cNvSpPr/>
          <p:nvPr/>
        </p:nvSpPr>
        <p:spPr>
          <a:xfrm>
            <a:off x="6665845" y="4349109"/>
            <a:ext cx="59125" cy="112637"/>
          </a:xfrm>
          <a:custGeom>
            <a:avLst/>
            <a:gdLst>
              <a:gd name="connsiteX0" fmla="*/ 0 w 59125"/>
              <a:gd name="connsiteY0" fmla="*/ 29563 h 112637"/>
              <a:gd name="connsiteX1" fmla="*/ 0 w 59125"/>
              <a:gd name="connsiteY1" fmla="*/ 83075 h 112637"/>
              <a:gd name="connsiteX2" fmla="*/ 29563 w 59125"/>
              <a:gd name="connsiteY2" fmla="*/ 112638 h 112637"/>
              <a:gd name="connsiteX3" fmla="*/ 59126 w 59125"/>
              <a:gd name="connsiteY3" fmla="*/ 83075 h 112637"/>
              <a:gd name="connsiteX4" fmla="*/ 59126 w 59125"/>
              <a:gd name="connsiteY4" fmla="*/ 29563 h 112637"/>
              <a:gd name="connsiteX5" fmla="*/ 29563 w 59125"/>
              <a:gd name="connsiteY5" fmla="*/ 0 h 112637"/>
              <a:gd name="connsiteX6" fmla="*/ 0 w 59125"/>
              <a:gd name="connsiteY6" fmla="*/ 29563 h 112637"/>
              <a:gd name="connsiteX7" fmla="*/ 48825 w 59125"/>
              <a:gd name="connsiteY7" fmla="*/ 29563 h 112637"/>
              <a:gd name="connsiteX8" fmla="*/ 48825 w 59125"/>
              <a:gd name="connsiteY8" fmla="*/ 83075 h 112637"/>
              <a:gd name="connsiteX9" fmla="*/ 29563 w 59125"/>
              <a:gd name="connsiteY9" fmla="*/ 102337 h 112637"/>
              <a:gd name="connsiteX10" fmla="*/ 10301 w 59125"/>
              <a:gd name="connsiteY10" fmla="*/ 83075 h 112637"/>
              <a:gd name="connsiteX11" fmla="*/ 10301 w 59125"/>
              <a:gd name="connsiteY11" fmla="*/ 29563 h 112637"/>
              <a:gd name="connsiteX12" fmla="*/ 29563 w 59125"/>
              <a:gd name="connsiteY12" fmla="*/ 10301 h 112637"/>
              <a:gd name="connsiteX13" fmla="*/ 48825 w 59125"/>
              <a:gd name="connsiteY13" fmla="*/ 29563 h 11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125" h="112637">
                <a:moveTo>
                  <a:pt x="0" y="29563"/>
                </a:moveTo>
                <a:lnTo>
                  <a:pt x="0" y="83075"/>
                </a:lnTo>
                <a:cubicBezTo>
                  <a:pt x="0" y="99350"/>
                  <a:pt x="13236" y="112638"/>
                  <a:pt x="29563" y="112638"/>
                </a:cubicBezTo>
                <a:cubicBezTo>
                  <a:pt x="45890" y="112638"/>
                  <a:pt x="59126" y="99401"/>
                  <a:pt x="59126" y="83075"/>
                </a:cubicBezTo>
                <a:lnTo>
                  <a:pt x="59126" y="29563"/>
                </a:lnTo>
                <a:cubicBezTo>
                  <a:pt x="59126" y="13288"/>
                  <a:pt x="45890" y="0"/>
                  <a:pt x="29563" y="0"/>
                </a:cubicBezTo>
                <a:cubicBezTo>
                  <a:pt x="13236" y="0"/>
                  <a:pt x="0" y="13288"/>
                  <a:pt x="0" y="29563"/>
                </a:cubicBezTo>
                <a:close/>
                <a:moveTo>
                  <a:pt x="48825" y="29563"/>
                </a:moveTo>
                <a:lnTo>
                  <a:pt x="48825" y="83075"/>
                </a:lnTo>
                <a:cubicBezTo>
                  <a:pt x="48825" y="93685"/>
                  <a:pt x="40173" y="102337"/>
                  <a:pt x="29563" y="102337"/>
                </a:cubicBezTo>
                <a:cubicBezTo>
                  <a:pt x="18953" y="102337"/>
                  <a:pt x="10301" y="93685"/>
                  <a:pt x="10301" y="83075"/>
                </a:cubicBezTo>
                <a:lnTo>
                  <a:pt x="10301" y="29563"/>
                </a:lnTo>
                <a:cubicBezTo>
                  <a:pt x="10301" y="18953"/>
                  <a:pt x="18953" y="10301"/>
                  <a:pt x="29563" y="10301"/>
                </a:cubicBezTo>
                <a:cubicBezTo>
                  <a:pt x="40173" y="10301"/>
                  <a:pt x="48825" y="18953"/>
                  <a:pt x="48825" y="29563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4" name="Forma libre: forma 243">
            <a:extLst>
              <a:ext uri="{FF2B5EF4-FFF2-40B4-BE49-F238E27FC236}">
                <a16:creationId xmlns:a16="http://schemas.microsoft.com/office/drawing/2014/main" id="{31530C83-B94B-4071-A728-198A9890CA29}"/>
              </a:ext>
            </a:extLst>
          </p:cNvPr>
          <p:cNvSpPr/>
          <p:nvPr/>
        </p:nvSpPr>
        <p:spPr>
          <a:xfrm>
            <a:off x="6506390" y="4145464"/>
            <a:ext cx="377983" cy="379579"/>
          </a:xfrm>
          <a:custGeom>
            <a:avLst/>
            <a:gdLst>
              <a:gd name="connsiteX0" fmla="*/ 361502 w 377983"/>
              <a:gd name="connsiteY0" fmla="*/ 167128 h 379579"/>
              <a:gd name="connsiteX1" fmla="*/ 330343 w 377983"/>
              <a:gd name="connsiteY1" fmla="*/ 167128 h 379579"/>
              <a:gd name="connsiteX2" fmla="*/ 330343 w 377983"/>
              <a:gd name="connsiteY2" fmla="*/ 141737 h 379579"/>
              <a:gd name="connsiteX3" fmla="*/ 188605 w 377983"/>
              <a:gd name="connsiteY3" fmla="*/ 0 h 379579"/>
              <a:gd name="connsiteX4" fmla="*/ 46868 w 377983"/>
              <a:gd name="connsiteY4" fmla="*/ 141737 h 379579"/>
              <a:gd name="connsiteX5" fmla="*/ 46868 w 377983"/>
              <a:gd name="connsiteY5" fmla="*/ 167128 h 379579"/>
              <a:gd name="connsiteX6" fmla="*/ 16533 w 377983"/>
              <a:gd name="connsiteY6" fmla="*/ 167128 h 379579"/>
              <a:gd name="connsiteX7" fmla="*/ 0 w 377983"/>
              <a:gd name="connsiteY7" fmla="*/ 183661 h 379579"/>
              <a:gd name="connsiteX8" fmla="*/ 0 w 377983"/>
              <a:gd name="connsiteY8" fmla="*/ 363047 h 379579"/>
              <a:gd name="connsiteX9" fmla="*/ 16533 w 377983"/>
              <a:gd name="connsiteY9" fmla="*/ 379580 h 379579"/>
              <a:gd name="connsiteX10" fmla="*/ 276573 w 377983"/>
              <a:gd name="connsiteY10" fmla="*/ 379580 h 379579"/>
              <a:gd name="connsiteX11" fmla="*/ 281723 w 377983"/>
              <a:gd name="connsiteY11" fmla="*/ 374429 h 379579"/>
              <a:gd name="connsiteX12" fmla="*/ 276573 w 377983"/>
              <a:gd name="connsiteY12" fmla="*/ 369279 h 379579"/>
              <a:gd name="connsiteX13" fmla="*/ 16533 w 377983"/>
              <a:gd name="connsiteY13" fmla="*/ 369279 h 379579"/>
              <a:gd name="connsiteX14" fmla="*/ 10301 w 377983"/>
              <a:gd name="connsiteY14" fmla="*/ 363047 h 379579"/>
              <a:gd name="connsiteX15" fmla="*/ 10301 w 377983"/>
              <a:gd name="connsiteY15" fmla="*/ 183661 h 379579"/>
              <a:gd name="connsiteX16" fmla="*/ 16533 w 377983"/>
              <a:gd name="connsiteY16" fmla="*/ 177429 h 379579"/>
              <a:gd name="connsiteX17" fmla="*/ 361502 w 377983"/>
              <a:gd name="connsiteY17" fmla="*/ 177429 h 379579"/>
              <a:gd name="connsiteX18" fmla="*/ 367683 w 377983"/>
              <a:gd name="connsiteY18" fmla="*/ 183661 h 379579"/>
              <a:gd name="connsiteX19" fmla="*/ 367683 w 377983"/>
              <a:gd name="connsiteY19" fmla="*/ 363047 h 379579"/>
              <a:gd name="connsiteX20" fmla="*/ 361502 w 377983"/>
              <a:gd name="connsiteY20" fmla="*/ 369279 h 379579"/>
              <a:gd name="connsiteX21" fmla="*/ 327252 w 377983"/>
              <a:gd name="connsiteY21" fmla="*/ 369279 h 379579"/>
              <a:gd name="connsiteX22" fmla="*/ 322102 w 377983"/>
              <a:gd name="connsiteY22" fmla="*/ 374429 h 379579"/>
              <a:gd name="connsiteX23" fmla="*/ 327252 w 377983"/>
              <a:gd name="connsiteY23" fmla="*/ 379580 h 379579"/>
              <a:gd name="connsiteX24" fmla="*/ 361502 w 377983"/>
              <a:gd name="connsiteY24" fmla="*/ 379580 h 379579"/>
              <a:gd name="connsiteX25" fmla="*/ 377983 w 377983"/>
              <a:gd name="connsiteY25" fmla="*/ 363047 h 379579"/>
              <a:gd name="connsiteX26" fmla="*/ 377983 w 377983"/>
              <a:gd name="connsiteY26" fmla="*/ 183661 h 379579"/>
              <a:gd name="connsiteX27" fmla="*/ 361502 w 377983"/>
              <a:gd name="connsiteY27" fmla="*/ 167128 h 379579"/>
              <a:gd name="connsiteX28" fmla="*/ 57169 w 377983"/>
              <a:gd name="connsiteY28" fmla="*/ 141737 h 379579"/>
              <a:gd name="connsiteX29" fmla="*/ 188605 w 377983"/>
              <a:gd name="connsiteY29" fmla="*/ 10301 h 379579"/>
              <a:gd name="connsiteX30" fmla="*/ 320042 w 377983"/>
              <a:gd name="connsiteY30" fmla="*/ 141737 h 379579"/>
              <a:gd name="connsiteX31" fmla="*/ 320042 w 377983"/>
              <a:gd name="connsiteY31" fmla="*/ 167128 h 379579"/>
              <a:gd name="connsiteX32" fmla="*/ 57169 w 377983"/>
              <a:gd name="connsiteY32" fmla="*/ 167128 h 379579"/>
              <a:gd name="connsiteX33" fmla="*/ 57169 w 377983"/>
              <a:gd name="connsiteY33" fmla="*/ 141737 h 37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77983" h="379579">
                <a:moveTo>
                  <a:pt x="361502" y="167128"/>
                </a:moveTo>
                <a:lnTo>
                  <a:pt x="330343" y="167128"/>
                </a:lnTo>
                <a:lnTo>
                  <a:pt x="330343" y="141737"/>
                </a:lnTo>
                <a:cubicBezTo>
                  <a:pt x="330343" y="63555"/>
                  <a:pt x="266736" y="0"/>
                  <a:pt x="188605" y="0"/>
                </a:cubicBezTo>
                <a:cubicBezTo>
                  <a:pt x="110475" y="0"/>
                  <a:pt x="46868" y="63607"/>
                  <a:pt x="46868" y="141737"/>
                </a:cubicBezTo>
                <a:lnTo>
                  <a:pt x="46868" y="167128"/>
                </a:lnTo>
                <a:lnTo>
                  <a:pt x="16533" y="167128"/>
                </a:lnTo>
                <a:cubicBezTo>
                  <a:pt x="7416" y="167128"/>
                  <a:pt x="0" y="174545"/>
                  <a:pt x="0" y="183661"/>
                </a:cubicBezTo>
                <a:lnTo>
                  <a:pt x="0" y="363047"/>
                </a:lnTo>
                <a:cubicBezTo>
                  <a:pt x="0" y="372163"/>
                  <a:pt x="7416" y="379580"/>
                  <a:pt x="16533" y="379580"/>
                </a:cubicBezTo>
                <a:lnTo>
                  <a:pt x="276573" y="379580"/>
                </a:lnTo>
                <a:cubicBezTo>
                  <a:pt x="279406" y="379580"/>
                  <a:pt x="281723" y="377262"/>
                  <a:pt x="281723" y="374429"/>
                </a:cubicBezTo>
                <a:cubicBezTo>
                  <a:pt x="281723" y="371597"/>
                  <a:pt x="279406" y="369279"/>
                  <a:pt x="276573" y="369279"/>
                </a:cubicBezTo>
                <a:lnTo>
                  <a:pt x="16533" y="369279"/>
                </a:lnTo>
                <a:cubicBezTo>
                  <a:pt x="13133" y="369279"/>
                  <a:pt x="10301" y="366498"/>
                  <a:pt x="10301" y="363047"/>
                </a:cubicBezTo>
                <a:lnTo>
                  <a:pt x="10301" y="183661"/>
                </a:lnTo>
                <a:cubicBezTo>
                  <a:pt x="10301" y="180262"/>
                  <a:pt x="13082" y="177429"/>
                  <a:pt x="16533" y="177429"/>
                </a:cubicBezTo>
                <a:lnTo>
                  <a:pt x="361502" y="177429"/>
                </a:lnTo>
                <a:cubicBezTo>
                  <a:pt x="364901" y="177429"/>
                  <a:pt x="367683" y="180210"/>
                  <a:pt x="367683" y="183661"/>
                </a:cubicBezTo>
                <a:lnTo>
                  <a:pt x="367683" y="363047"/>
                </a:lnTo>
                <a:cubicBezTo>
                  <a:pt x="367683" y="366446"/>
                  <a:pt x="364901" y="369279"/>
                  <a:pt x="361502" y="369279"/>
                </a:cubicBezTo>
                <a:lnTo>
                  <a:pt x="327252" y="369279"/>
                </a:lnTo>
                <a:cubicBezTo>
                  <a:pt x="324420" y="369279"/>
                  <a:pt x="322102" y="371597"/>
                  <a:pt x="322102" y="374429"/>
                </a:cubicBezTo>
                <a:cubicBezTo>
                  <a:pt x="322102" y="377262"/>
                  <a:pt x="324420" y="379580"/>
                  <a:pt x="327252" y="379580"/>
                </a:cubicBezTo>
                <a:lnTo>
                  <a:pt x="361502" y="379580"/>
                </a:lnTo>
                <a:cubicBezTo>
                  <a:pt x="370618" y="379580"/>
                  <a:pt x="377983" y="372163"/>
                  <a:pt x="377983" y="363047"/>
                </a:cubicBezTo>
                <a:lnTo>
                  <a:pt x="377983" y="183661"/>
                </a:lnTo>
                <a:cubicBezTo>
                  <a:pt x="377983" y="174493"/>
                  <a:pt x="370567" y="167128"/>
                  <a:pt x="361502" y="167128"/>
                </a:cubicBezTo>
                <a:close/>
                <a:moveTo>
                  <a:pt x="57169" y="141737"/>
                </a:moveTo>
                <a:cubicBezTo>
                  <a:pt x="57169" y="69272"/>
                  <a:pt x="116140" y="10301"/>
                  <a:pt x="188605" y="10301"/>
                </a:cubicBezTo>
                <a:cubicBezTo>
                  <a:pt x="261071" y="10301"/>
                  <a:pt x="320042" y="69272"/>
                  <a:pt x="320042" y="141737"/>
                </a:cubicBezTo>
                <a:lnTo>
                  <a:pt x="320042" y="167128"/>
                </a:lnTo>
                <a:lnTo>
                  <a:pt x="57169" y="167128"/>
                </a:lnTo>
                <a:lnTo>
                  <a:pt x="57169" y="141737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5" name="Forma libre: forma 244">
            <a:extLst>
              <a:ext uri="{FF2B5EF4-FFF2-40B4-BE49-F238E27FC236}">
                <a16:creationId xmlns:a16="http://schemas.microsoft.com/office/drawing/2014/main" id="{18D78D39-912B-4C02-837F-D4C216142B97}"/>
              </a:ext>
            </a:extLst>
          </p:cNvPr>
          <p:cNvSpPr/>
          <p:nvPr/>
        </p:nvSpPr>
        <p:spPr>
          <a:xfrm>
            <a:off x="6689845" y="4175439"/>
            <a:ext cx="115573" cy="124998"/>
          </a:xfrm>
          <a:custGeom>
            <a:avLst/>
            <a:gdLst>
              <a:gd name="connsiteX0" fmla="*/ 5150 w 115573"/>
              <a:gd name="connsiteY0" fmla="*/ 0 h 124998"/>
              <a:gd name="connsiteX1" fmla="*/ 0 w 115573"/>
              <a:gd name="connsiteY1" fmla="*/ 5150 h 124998"/>
              <a:gd name="connsiteX2" fmla="*/ 5150 w 115573"/>
              <a:gd name="connsiteY2" fmla="*/ 10301 h 124998"/>
              <a:gd name="connsiteX3" fmla="*/ 105273 w 115573"/>
              <a:gd name="connsiteY3" fmla="*/ 110423 h 124998"/>
              <a:gd name="connsiteX4" fmla="*/ 105273 w 115573"/>
              <a:gd name="connsiteY4" fmla="*/ 119848 h 124998"/>
              <a:gd name="connsiteX5" fmla="*/ 110423 w 115573"/>
              <a:gd name="connsiteY5" fmla="*/ 124999 h 124998"/>
              <a:gd name="connsiteX6" fmla="*/ 115573 w 115573"/>
              <a:gd name="connsiteY6" fmla="*/ 119848 h 124998"/>
              <a:gd name="connsiteX7" fmla="*/ 115573 w 115573"/>
              <a:gd name="connsiteY7" fmla="*/ 110423 h 124998"/>
              <a:gd name="connsiteX8" fmla="*/ 5150 w 115573"/>
              <a:gd name="connsiteY8" fmla="*/ 0 h 12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73" h="124998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ubicBezTo>
                  <a:pt x="60362" y="10301"/>
                  <a:pt x="105273" y="55212"/>
                  <a:pt x="105273" y="110423"/>
                </a:cubicBezTo>
                <a:lnTo>
                  <a:pt x="105273" y="119848"/>
                </a:lnTo>
                <a:cubicBezTo>
                  <a:pt x="105273" y="122681"/>
                  <a:pt x="107590" y="124999"/>
                  <a:pt x="110423" y="124999"/>
                </a:cubicBezTo>
                <a:cubicBezTo>
                  <a:pt x="113256" y="124999"/>
                  <a:pt x="115573" y="122681"/>
                  <a:pt x="115573" y="119848"/>
                </a:cubicBezTo>
                <a:lnTo>
                  <a:pt x="115573" y="110423"/>
                </a:lnTo>
                <a:cubicBezTo>
                  <a:pt x="115573" y="49546"/>
                  <a:pt x="66027" y="0"/>
                  <a:pt x="5150" y="0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6" name="Forma libre: forma 245">
            <a:extLst>
              <a:ext uri="{FF2B5EF4-FFF2-40B4-BE49-F238E27FC236}">
                <a16:creationId xmlns:a16="http://schemas.microsoft.com/office/drawing/2014/main" id="{97318430-F344-4668-ADE9-AAB1DAA63A47}"/>
              </a:ext>
            </a:extLst>
          </p:cNvPr>
          <p:cNvSpPr/>
          <p:nvPr/>
        </p:nvSpPr>
        <p:spPr>
          <a:xfrm>
            <a:off x="7225416" y="4290015"/>
            <a:ext cx="175703" cy="44479"/>
          </a:xfrm>
          <a:custGeom>
            <a:avLst/>
            <a:gdLst>
              <a:gd name="connsiteX0" fmla="*/ 170541 w 175703"/>
              <a:gd name="connsiteY0" fmla="*/ 44467 h 44479"/>
              <a:gd name="connsiteX1" fmla="*/ 174197 w 175703"/>
              <a:gd name="connsiteY1" fmla="*/ 42973 h 44479"/>
              <a:gd name="connsiteX2" fmla="*/ 174197 w 175703"/>
              <a:gd name="connsiteY2" fmla="*/ 35711 h 44479"/>
              <a:gd name="connsiteX3" fmla="*/ 1507 w 175703"/>
              <a:gd name="connsiteY3" fmla="*/ 35711 h 44479"/>
              <a:gd name="connsiteX4" fmla="*/ 1507 w 175703"/>
              <a:gd name="connsiteY4" fmla="*/ 42973 h 44479"/>
              <a:gd name="connsiteX5" fmla="*/ 8768 w 175703"/>
              <a:gd name="connsiteY5" fmla="*/ 42973 h 44479"/>
              <a:gd name="connsiteX6" fmla="*/ 166884 w 175703"/>
              <a:gd name="connsiteY6" fmla="*/ 42973 h 44479"/>
              <a:gd name="connsiteX7" fmla="*/ 170541 w 175703"/>
              <a:gd name="connsiteY7" fmla="*/ 44467 h 4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03" h="44479">
                <a:moveTo>
                  <a:pt x="170541" y="44467"/>
                </a:moveTo>
                <a:cubicBezTo>
                  <a:pt x="171880" y="44467"/>
                  <a:pt x="173167" y="43952"/>
                  <a:pt x="174197" y="42973"/>
                </a:cubicBezTo>
                <a:cubicBezTo>
                  <a:pt x="176206" y="40964"/>
                  <a:pt x="176206" y="37720"/>
                  <a:pt x="174197" y="35711"/>
                </a:cubicBezTo>
                <a:cubicBezTo>
                  <a:pt x="126608" y="-11929"/>
                  <a:pt x="49147" y="-11878"/>
                  <a:pt x="1507" y="35711"/>
                </a:cubicBezTo>
                <a:cubicBezTo>
                  <a:pt x="-502" y="37720"/>
                  <a:pt x="-502" y="40964"/>
                  <a:pt x="1507" y="42973"/>
                </a:cubicBezTo>
                <a:cubicBezTo>
                  <a:pt x="3515" y="44982"/>
                  <a:pt x="6760" y="44982"/>
                  <a:pt x="8768" y="42973"/>
                </a:cubicBezTo>
                <a:cubicBezTo>
                  <a:pt x="52392" y="-650"/>
                  <a:pt x="123312" y="-599"/>
                  <a:pt x="166884" y="42973"/>
                </a:cubicBezTo>
                <a:cubicBezTo>
                  <a:pt x="167862" y="43952"/>
                  <a:pt x="169201" y="44467"/>
                  <a:pt x="170541" y="44467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7" name="Forma libre: forma 246">
            <a:extLst>
              <a:ext uri="{FF2B5EF4-FFF2-40B4-BE49-F238E27FC236}">
                <a16:creationId xmlns:a16="http://schemas.microsoft.com/office/drawing/2014/main" id="{7033C3EB-79E9-48A8-9147-26434BACF006}"/>
              </a:ext>
            </a:extLst>
          </p:cNvPr>
          <p:cNvSpPr/>
          <p:nvPr/>
        </p:nvSpPr>
        <p:spPr>
          <a:xfrm>
            <a:off x="7175715" y="4219784"/>
            <a:ext cx="275105" cy="65010"/>
          </a:xfrm>
          <a:custGeom>
            <a:avLst/>
            <a:gdLst>
              <a:gd name="connsiteX0" fmla="*/ 8768 w 275105"/>
              <a:gd name="connsiteY0" fmla="*/ 63504 h 65010"/>
              <a:gd name="connsiteX1" fmla="*/ 266285 w 275105"/>
              <a:gd name="connsiteY1" fmla="*/ 63504 h 65010"/>
              <a:gd name="connsiteX2" fmla="*/ 269942 w 275105"/>
              <a:gd name="connsiteY2" fmla="*/ 64997 h 65010"/>
              <a:gd name="connsiteX3" fmla="*/ 273599 w 275105"/>
              <a:gd name="connsiteY3" fmla="*/ 63504 h 65010"/>
              <a:gd name="connsiteX4" fmla="*/ 273599 w 275105"/>
              <a:gd name="connsiteY4" fmla="*/ 56242 h 65010"/>
              <a:gd name="connsiteX5" fmla="*/ 1506 w 275105"/>
              <a:gd name="connsiteY5" fmla="*/ 56242 h 65010"/>
              <a:gd name="connsiteX6" fmla="*/ 1506 w 275105"/>
              <a:gd name="connsiteY6" fmla="*/ 63504 h 65010"/>
              <a:gd name="connsiteX7" fmla="*/ 8768 w 275105"/>
              <a:gd name="connsiteY7" fmla="*/ 63504 h 6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105" h="65010">
                <a:moveTo>
                  <a:pt x="8768" y="63504"/>
                </a:moveTo>
                <a:cubicBezTo>
                  <a:pt x="79792" y="-7468"/>
                  <a:pt x="195262" y="-7468"/>
                  <a:pt x="266285" y="63504"/>
                </a:cubicBezTo>
                <a:cubicBezTo>
                  <a:pt x="267315" y="64534"/>
                  <a:pt x="268603" y="64997"/>
                  <a:pt x="269942" y="64997"/>
                </a:cubicBezTo>
                <a:cubicBezTo>
                  <a:pt x="271281" y="64997"/>
                  <a:pt x="272569" y="64482"/>
                  <a:pt x="273599" y="63504"/>
                </a:cubicBezTo>
                <a:cubicBezTo>
                  <a:pt x="275607" y="61495"/>
                  <a:pt x="275607" y="58250"/>
                  <a:pt x="273599" y="56242"/>
                </a:cubicBezTo>
                <a:cubicBezTo>
                  <a:pt x="198558" y="-18747"/>
                  <a:pt x="76547" y="-18747"/>
                  <a:pt x="1506" y="56242"/>
                </a:cubicBezTo>
                <a:cubicBezTo>
                  <a:pt x="-502" y="58250"/>
                  <a:pt x="-502" y="61495"/>
                  <a:pt x="1506" y="63504"/>
                </a:cubicBezTo>
                <a:cubicBezTo>
                  <a:pt x="3515" y="65512"/>
                  <a:pt x="6760" y="65512"/>
                  <a:pt x="8768" y="63504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8" name="Forma libre: forma 247">
            <a:extLst>
              <a:ext uri="{FF2B5EF4-FFF2-40B4-BE49-F238E27FC236}">
                <a16:creationId xmlns:a16="http://schemas.microsoft.com/office/drawing/2014/main" id="{0F8039A8-D45E-4C37-96D1-D4FCD706332A}"/>
              </a:ext>
            </a:extLst>
          </p:cNvPr>
          <p:cNvSpPr/>
          <p:nvPr/>
        </p:nvSpPr>
        <p:spPr>
          <a:xfrm>
            <a:off x="7123851" y="4146688"/>
            <a:ext cx="378729" cy="86448"/>
          </a:xfrm>
          <a:custGeom>
            <a:avLst/>
            <a:gdLst>
              <a:gd name="connsiteX0" fmla="*/ 1507 w 378729"/>
              <a:gd name="connsiteY0" fmla="*/ 84942 h 86448"/>
              <a:gd name="connsiteX1" fmla="*/ 8769 w 378729"/>
              <a:gd name="connsiteY1" fmla="*/ 84942 h 86448"/>
              <a:gd name="connsiteX2" fmla="*/ 369910 w 378729"/>
              <a:gd name="connsiteY2" fmla="*/ 84942 h 86448"/>
              <a:gd name="connsiteX3" fmla="*/ 373567 w 378729"/>
              <a:gd name="connsiteY3" fmla="*/ 86435 h 86448"/>
              <a:gd name="connsiteX4" fmla="*/ 377223 w 378729"/>
              <a:gd name="connsiteY4" fmla="*/ 84942 h 86448"/>
              <a:gd name="connsiteX5" fmla="*/ 377223 w 378729"/>
              <a:gd name="connsiteY5" fmla="*/ 77680 h 86448"/>
              <a:gd name="connsiteX6" fmla="*/ 1507 w 378729"/>
              <a:gd name="connsiteY6" fmla="*/ 77680 h 86448"/>
              <a:gd name="connsiteX7" fmla="*/ 1507 w 378729"/>
              <a:gd name="connsiteY7" fmla="*/ 84942 h 8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729" h="86448">
                <a:moveTo>
                  <a:pt x="1507" y="84942"/>
                </a:moveTo>
                <a:cubicBezTo>
                  <a:pt x="3515" y="86951"/>
                  <a:pt x="6760" y="86951"/>
                  <a:pt x="8769" y="84942"/>
                </a:cubicBezTo>
                <a:cubicBezTo>
                  <a:pt x="108324" y="-14614"/>
                  <a:pt x="270354" y="-14614"/>
                  <a:pt x="369910" y="84942"/>
                </a:cubicBezTo>
                <a:cubicBezTo>
                  <a:pt x="370940" y="85972"/>
                  <a:pt x="372228" y="86435"/>
                  <a:pt x="373567" y="86435"/>
                </a:cubicBezTo>
                <a:cubicBezTo>
                  <a:pt x="374906" y="86435"/>
                  <a:pt x="376193" y="85921"/>
                  <a:pt x="377223" y="84942"/>
                </a:cubicBezTo>
                <a:cubicBezTo>
                  <a:pt x="379232" y="82933"/>
                  <a:pt x="379232" y="79689"/>
                  <a:pt x="377223" y="77680"/>
                </a:cubicBezTo>
                <a:cubicBezTo>
                  <a:pt x="273650" y="-25893"/>
                  <a:pt x="105080" y="-25893"/>
                  <a:pt x="1507" y="77680"/>
                </a:cubicBezTo>
                <a:cubicBezTo>
                  <a:pt x="-502" y="79689"/>
                  <a:pt x="-502" y="82933"/>
                  <a:pt x="1507" y="84942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9" name="Forma libre: forma 248">
            <a:extLst>
              <a:ext uri="{FF2B5EF4-FFF2-40B4-BE49-F238E27FC236}">
                <a16:creationId xmlns:a16="http://schemas.microsoft.com/office/drawing/2014/main" id="{A05F5D3B-6B14-4057-9CFE-84DF2568F422}"/>
              </a:ext>
            </a:extLst>
          </p:cNvPr>
          <p:cNvSpPr/>
          <p:nvPr/>
        </p:nvSpPr>
        <p:spPr>
          <a:xfrm>
            <a:off x="7280692" y="4463189"/>
            <a:ext cx="65151" cy="10300"/>
          </a:xfrm>
          <a:custGeom>
            <a:avLst/>
            <a:gdLst>
              <a:gd name="connsiteX0" fmla="*/ 5150 w 65151"/>
              <a:gd name="connsiteY0" fmla="*/ 0 h 10300"/>
              <a:gd name="connsiteX1" fmla="*/ 0 w 65151"/>
              <a:gd name="connsiteY1" fmla="*/ 5150 h 10300"/>
              <a:gd name="connsiteX2" fmla="*/ 5150 w 65151"/>
              <a:gd name="connsiteY2" fmla="*/ 10301 h 10300"/>
              <a:gd name="connsiteX3" fmla="*/ 60001 w 65151"/>
              <a:gd name="connsiteY3" fmla="*/ 10301 h 10300"/>
              <a:gd name="connsiteX4" fmla="*/ 65152 w 65151"/>
              <a:gd name="connsiteY4" fmla="*/ 5150 h 10300"/>
              <a:gd name="connsiteX5" fmla="*/ 60001 w 65151"/>
              <a:gd name="connsiteY5" fmla="*/ 0 h 10300"/>
              <a:gd name="connsiteX6" fmla="*/ 5150 w 65151"/>
              <a:gd name="connsiteY6" fmla="*/ 0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51" h="10300">
                <a:moveTo>
                  <a:pt x="5150" y="0"/>
                </a:move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lnTo>
                  <a:pt x="60001" y="10301"/>
                </a:lnTo>
                <a:cubicBezTo>
                  <a:pt x="62834" y="10301"/>
                  <a:pt x="65152" y="7983"/>
                  <a:pt x="65152" y="5150"/>
                </a:cubicBezTo>
                <a:cubicBezTo>
                  <a:pt x="65152" y="2318"/>
                  <a:pt x="62834" y="0"/>
                  <a:pt x="60001" y="0"/>
                </a:cubicBezTo>
                <a:lnTo>
                  <a:pt x="5150" y="0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0" name="Forma libre: forma 249">
            <a:extLst>
              <a:ext uri="{FF2B5EF4-FFF2-40B4-BE49-F238E27FC236}">
                <a16:creationId xmlns:a16="http://schemas.microsoft.com/office/drawing/2014/main" id="{B69759F6-2DF0-4043-AA98-D019BC6544A6}"/>
              </a:ext>
            </a:extLst>
          </p:cNvPr>
          <p:cNvSpPr/>
          <p:nvPr/>
        </p:nvSpPr>
        <p:spPr>
          <a:xfrm>
            <a:off x="7175779" y="4411737"/>
            <a:ext cx="274925" cy="113204"/>
          </a:xfrm>
          <a:custGeom>
            <a:avLst/>
            <a:gdLst>
              <a:gd name="connsiteX0" fmla="*/ 16121 w 274925"/>
              <a:gd name="connsiteY0" fmla="*/ 113204 h 113204"/>
              <a:gd name="connsiteX1" fmla="*/ 203799 w 274925"/>
              <a:gd name="connsiteY1" fmla="*/ 113204 h 113204"/>
              <a:gd name="connsiteX2" fmla="*/ 208949 w 274925"/>
              <a:gd name="connsiteY2" fmla="*/ 108054 h 113204"/>
              <a:gd name="connsiteX3" fmla="*/ 203799 w 274925"/>
              <a:gd name="connsiteY3" fmla="*/ 102904 h 113204"/>
              <a:gd name="connsiteX4" fmla="*/ 16121 w 274925"/>
              <a:gd name="connsiteY4" fmla="*/ 102904 h 113204"/>
              <a:gd name="connsiteX5" fmla="*/ 10301 w 274925"/>
              <a:gd name="connsiteY5" fmla="*/ 97084 h 113204"/>
              <a:gd name="connsiteX6" fmla="*/ 10301 w 274925"/>
              <a:gd name="connsiteY6" fmla="*/ 16121 h 113204"/>
              <a:gd name="connsiteX7" fmla="*/ 16121 w 274925"/>
              <a:gd name="connsiteY7" fmla="*/ 10301 h 113204"/>
              <a:gd name="connsiteX8" fmla="*/ 258805 w 274925"/>
              <a:gd name="connsiteY8" fmla="*/ 10301 h 113204"/>
              <a:gd name="connsiteX9" fmla="*/ 264624 w 274925"/>
              <a:gd name="connsiteY9" fmla="*/ 16121 h 113204"/>
              <a:gd name="connsiteX10" fmla="*/ 264624 w 274925"/>
              <a:gd name="connsiteY10" fmla="*/ 97084 h 113204"/>
              <a:gd name="connsiteX11" fmla="*/ 258805 w 274925"/>
              <a:gd name="connsiteY11" fmla="*/ 102904 h 113204"/>
              <a:gd name="connsiteX12" fmla="*/ 242169 w 274925"/>
              <a:gd name="connsiteY12" fmla="*/ 102904 h 113204"/>
              <a:gd name="connsiteX13" fmla="*/ 237018 w 274925"/>
              <a:gd name="connsiteY13" fmla="*/ 108054 h 113204"/>
              <a:gd name="connsiteX14" fmla="*/ 242169 w 274925"/>
              <a:gd name="connsiteY14" fmla="*/ 113204 h 113204"/>
              <a:gd name="connsiteX15" fmla="*/ 258805 w 274925"/>
              <a:gd name="connsiteY15" fmla="*/ 113204 h 113204"/>
              <a:gd name="connsiteX16" fmla="*/ 274925 w 274925"/>
              <a:gd name="connsiteY16" fmla="*/ 97084 h 113204"/>
              <a:gd name="connsiteX17" fmla="*/ 274925 w 274925"/>
              <a:gd name="connsiteY17" fmla="*/ 16121 h 113204"/>
              <a:gd name="connsiteX18" fmla="*/ 258805 w 274925"/>
              <a:gd name="connsiteY18" fmla="*/ 0 h 113204"/>
              <a:gd name="connsiteX19" fmla="*/ 16121 w 274925"/>
              <a:gd name="connsiteY19" fmla="*/ 0 h 113204"/>
              <a:gd name="connsiteX20" fmla="*/ 0 w 274925"/>
              <a:gd name="connsiteY20" fmla="*/ 16121 h 113204"/>
              <a:gd name="connsiteX21" fmla="*/ 0 w 274925"/>
              <a:gd name="connsiteY21" fmla="*/ 97084 h 113204"/>
              <a:gd name="connsiteX22" fmla="*/ 16121 w 274925"/>
              <a:gd name="connsiteY22" fmla="*/ 113204 h 11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4925" h="113204">
                <a:moveTo>
                  <a:pt x="16121" y="113204"/>
                </a:moveTo>
                <a:lnTo>
                  <a:pt x="203799" y="113204"/>
                </a:lnTo>
                <a:cubicBezTo>
                  <a:pt x="206632" y="113204"/>
                  <a:pt x="208949" y="110887"/>
                  <a:pt x="208949" y="108054"/>
                </a:cubicBezTo>
                <a:cubicBezTo>
                  <a:pt x="208949" y="105221"/>
                  <a:pt x="206632" y="102904"/>
                  <a:pt x="203799" y="102904"/>
                </a:cubicBezTo>
                <a:lnTo>
                  <a:pt x="16121" y="102904"/>
                </a:lnTo>
                <a:cubicBezTo>
                  <a:pt x="12876" y="102904"/>
                  <a:pt x="10301" y="100277"/>
                  <a:pt x="10301" y="97084"/>
                </a:cubicBezTo>
                <a:lnTo>
                  <a:pt x="10301" y="16121"/>
                </a:lnTo>
                <a:cubicBezTo>
                  <a:pt x="10301" y="12927"/>
                  <a:pt x="12927" y="10301"/>
                  <a:pt x="16121" y="10301"/>
                </a:cubicBezTo>
                <a:lnTo>
                  <a:pt x="258805" y="10301"/>
                </a:lnTo>
                <a:cubicBezTo>
                  <a:pt x="261998" y="10301"/>
                  <a:pt x="264624" y="12927"/>
                  <a:pt x="264624" y="16121"/>
                </a:cubicBezTo>
                <a:lnTo>
                  <a:pt x="264624" y="97084"/>
                </a:lnTo>
                <a:cubicBezTo>
                  <a:pt x="264624" y="100328"/>
                  <a:pt x="261998" y="102904"/>
                  <a:pt x="258805" y="102904"/>
                </a:cubicBezTo>
                <a:lnTo>
                  <a:pt x="242169" y="102904"/>
                </a:lnTo>
                <a:cubicBezTo>
                  <a:pt x="239336" y="102904"/>
                  <a:pt x="237018" y="105221"/>
                  <a:pt x="237018" y="108054"/>
                </a:cubicBezTo>
                <a:cubicBezTo>
                  <a:pt x="237018" y="110887"/>
                  <a:pt x="239336" y="113204"/>
                  <a:pt x="242169" y="113204"/>
                </a:cubicBezTo>
                <a:lnTo>
                  <a:pt x="258805" y="113204"/>
                </a:lnTo>
                <a:cubicBezTo>
                  <a:pt x="267714" y="113204"/>
                  <a:pt x="274925" y="105942"/>
                  <a:pt x="274925" y="97084"/>
                </a:cubicBezTo>
                <a:lnTo>
                  <a:pt x="274925" y="16121"/>
                </a:lnTo>
                <a:cubicBezTo>
                  <a:pt x="274925" y="7210"/>
                  <a:pt x="267663" y="0"/>
                  <a:pt x="258805" y="0"/>
                </a:cubicBezTo>
                <a:lnTo>
                  <a:pt x="16121" y="0"/>
                </a:lnTo>
                <a:cubicBezTo>
                  <a:pt x="7211" y="0"/>
                  <a:pt x="0" y="7262"/>
                  <a:pt x="0" y="16121"/>
                </a:cubicBezTo>
                <a:lnTo>
                  <a:pt x="0" y="97084"/>
                </a:lnTo>
                <a:cubicBezTo>
                  <a:pt x="0" y="105994"/>
                  <a:pt x="7211" y="113204"/>
                  <a:pt x="16121" y="113204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1" name="Forma libre: forma 250">
            <a:extLst>
              <a:ext uri="{FF2B5EF4-FFF2-40B4-BE49-F238E27FC236}">
                <a16:creationId xmlns:a16="http://schemas.microsoft.com/office/drawing/2014/main" id="{6D9150DB-F4D8-4468-8175-78BDFA77EBDD}"/>
              </a:ext>
            </a:extLst>
          </p:cNvPr>
          <p:cNvSpPr/>
          <p:nvPr/>
        </p:nvSpPr>
        <p:spPr>
          <a:xfrm>
            <a:off x="7279559" y="4328919"/>
            <a:ext cx="67366" cy="67366"/>
          </a:xfrm>
          <a:custGeom>
            <a:avLst/>
            <a:gdLst>
              <a:gd name="connsiteX0" fmla="*/ 0 w 67366"/>
              <a:gd name="connsiteY0" fmla="*/ 33683 h 67366"/>
              <a:gd name="connsiteX1" fmla="*/ 33683 w 67366"/>
              <a:gd name="connsiteY1" fmla="*/ 67366 h 67366"/>
              <a:gd name="connsiteX2" fmla="*/ 67366 w 67366"/>
              <a:gd name="connsiteY2" fmla="*/ 33683 h 67366"/>
              <a:gd name="connsiteX3" fmla="*/ 33683 w 67366"/>
              <a:gd name="connsiteY3" fmla="*/ 0 h 67366"/>
              <a:gd name="connsiteX4" fmla="*/ 0 w 67366"/>
              <a:gd name="connsiteY4" fmla="*/ 33683 h 67366"/>
              <a:gd name="connsiteX5" fmla="*/ 57066 w 67366"/>
              <a:gd name="connsiteY5" fmla="*/ 33683 h 67366"/>
              <a:gd name="connsiteX6" fmla="*/ 33683 w 67366"/>
              <a:gd name="connsiteY6" fmla="*/ 57066 h 67366"/>
              <a:gd name="connsiteX7" fmla="*/ 10301 w 67366"/>
              <a:gd name="connsiteY7" fmla="*/ 33683 h 67366"/>
              <a:gd name="connsiteX8" fmla="*/ 33683 w 67366"/>
              <a:gd name="connsiteY8" fmla="*/ 10301 h 67366"/>
              <a:gd name="connsiteX9" fmla="*/ 57066 w 67366"/>
              <a:gd name="connsiteY9" fmla="*/ 33683 h 6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366" h="67366">
                <a:moveTo>
                  <a:pt x="0" y="33683"/>
                </a:moveTo>
                <a:cubicBezTo>
                  <a:pt x="0" y="52224"/>
                  <a:pt x="15090" y="67366"/>
                  <a:pt x="33683" y="67366"/>
                </a:cubicBezTo>
                <a:cubicBezTo>
                  <a:pt x="52276" y="67366"/>
                  <a:pt x="67366" y="52276"/>
                  <a:pt x="67366" y="33683"/>
                </a:cubicBezTo>
                <a:cubicBezTo>
                  <a:pt x="67366" y="15090"/>
                  <a:pt x="52276" y="0"/>
                  <a:pt x="33683" y="0"/>
                </a:cubicBezTo>
                <a:cubicBezTo>
                  <a:pt x="15090" y="0"/>
                  <a:pt x="0" y="15142"/>
                  <a:pt x="0" y="33683"/>
                </a:cubicBezTo>
                <a:close/>
                <a:moveTo>
                  <a:pt x="57066" y="33683"/>
                </a:moveTo>
                <a:cubicBezTo>
                  <a:pt x="57066" y="46559"/>
                  <a:pt x="46559" y="57066"/>
                  <a:pt x="33683" y="57066"/>
                </a:cubicBezTo>
                <a:cubicBezTo>
                  <a:pt x="20807" y="57066"/>
                  <a:pt x="10301" y="46559"/>
                  <a:pt x="10301" y="33683"/>
                </a:cubicBezTo>
                <a:cubicBezTo>
                  <a:pt x="10301" y="20807"/>
                  <a:pt x="20807" y="10301"/>
                  <a:pt x="33683" y="10301"/>
                </a:cubicBezTo>
                <a:cubicBezTo>
                  <a:pt x="46559" y="10301"/>
                  <a:pt x="57066" y="20807"/>
                  <a:pt x="57066" y="33683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2" name="Forma libre: forma 251">
            <a:extLst>
              <a:ext uri="{FF2B5EF4-FFF2-40B4-BE49-F238E27FC236}">
                <a16:creationId xmlns:a16="http://schemas.microsoft.com/office/drawing/2014/main" id="{60F6EADE-CB8F-4006-97BF-5DEE6E3695C3}"/>
              </a:ext>
            </a:extLst>
          </p:cNvPr>
          <p:cNvSpPr/>
          <p:nvPr/>
        </p:nvSpPr>
        <p:spPr>
          <a:xfrm>
            <a:off x="4745285" y="4889585"/>
            <a:ext cx="60979" cy="60979"/>
          </a:xfrm>
          <a:custGeom>
            <a:avLst/>
            <a:gdLst>
              <a:gd name="connsiteX0" fmla="*/ 30490 w 60979"/>
              <a:gd name="connsiteY0" fmla="*/ 0 h 60979"/>
              <a:gd name="connsiteX1" fmla="*/ 0 w 60979"/>
              <a:gd name="connsiteY1" fmla="*/ 30490 h 60979"/>
              <a:gd name="connsiteX2" fmla="*/ 30490 w 60979"/>
              <a:gd name="connsiteY2" fmla="*/ 60980 h 60979"/>
              <a:gd name="connsiteX3" fmla="*/ 60980 w 60979"/>
              <a:gd name="connsiteY3" fmla="*/ 30490 h 60979"/>
              <a:gd name="connsiteX4" fmla="*/ 30490 w 60979"/>
              <a:gd name="connsiteY4" fmla="*/ 0 h 60979"/>
              <a:gd name="connsiteX5" fmla="*/ 30490 w 60979"/>
              <a:gd name="connsiteY5" fmla="*/ 50679 h 60979"/>
              <a:gd name="connsiteX6" fmla="*/ 10301 w 60979"/>
              <a:gd name="connsiteY6" fmla="*/ 30490 h 60979"/>
              <a:gd name="connsiteX7" fmla="*/ 30490 w 60979"/>
              <a:gd name="connsiteY7" fmla="*/ 10301 h 60979"/>
              <a:gd name="connsiteX8" fmla="*/ 50679 w 60979"/>
              <a:gd name="connsiteY8" fmla="*/ 30490 h 60979"/>
              <a:gd name="connsiteX9" fmla="*/ 30490 w 60979"/>
              <a:gd name="connsiteY9" fmla="*/ 50679 h 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9" h="60979">
                <a:moveTo>
                  <a:pt x="30490" y="0"/>
                </a:moveTo>
                <a:cubicBezTo>
                  <a:pt x="13648" y="0"/>
                  <a:pt x="0" y="13700"/>
                  <a:pt x="0" y="30490"/>
                </a:cubicBezTo>
                <a:cubicBezTo>
                  <a:pt x="0" y="47280"/>
                  <a:pt x="13700" y="60980"/>
                  <a:pt x="30490" y="60980"/>
                </a:cubicBezTo>
                <a:cubicBezTo>
                  <a:pt x="47280" y="60980"/>
                  <a:pt x="60980" y="47280"/>
                  <a:pt x="60980" y="30490"/>
                </a:cubicBezTo>
                <a:cubicBezTo>
                  <a:pt x="60980" y="13700"/>
                  <a:pt x="47332" y="0"/>
                  <a:pt x="30490" y="0"/>
                </a:cubicBezTo>
                <a:close/>
                <a:moveTo>
                  <a:pt x="30490" y="50679"/>
                </a:moveTo>
                <a:cubicBezTo>
                  <a:pt x="19365" y="50679"/>
                  <a:pt x="10301" y="41615"/>
                  <a:pt x="10301" y="30490"/>
                </a:cubicBezTo>
                <a:cubicBezTo>
                  <a:pt x="10301" y="19365"/>
                  <a:pt x="19365" y="10301"/>
                  <a:pt x="30490" y="10301"/>
                </a:cubicBezTo>
                <a:cubicBezTo>
                  <a:pt x="41615" y="10301"/>
                  <a:pt x="50679" y="19365"/>
                  <a:pt x="50679" y="30490"/>
                </a:cubicBezTo>
                <a:cubicBezTo>
                  <a:pt x="50679" y="41615"/>
                  <a:pt x="41615" y="50679"/>
                  <a:pt x="30490" y="50679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3" name="Forma libre: forma 252">
            <a:extLst>
              <a:ext uri="{FF2B5EF4-FFF2-40B4-BE49-F238E27FC236}">
                <a16:creationId xmlns:a16="http://schemas.microsoft.com/office/drawing/2014/main" id="{AC8B9F7E-B7DE-4794-A05D-57EB73804143}"/>
              </a:ext>
            </a:extLst>
          </p:cNvPr>
          <p:cNvSpPr/>
          <p:nvPr/>
        </p:nvSpPr>
        <p:spPr>
          <a:xfrm>
            <a:off x="4901134" y="4889791"/>
            <a:ext cx="60979" cy="60979"/>
          </a:xfrm>
          <a:custGeom>
            <a:avLst/>
            <a:gdLst>
              <a:gd name="connsiteX0" fmla="*/ 30490 w 60979"/>
              <a:gd name="connsiteY0" fmla="*/ 60980 h 60979"/>
              <a:gd name="connsiteX1" fmla="*/ 60980 w 60979"/>
              <a:gd name="connsiteY1" fmla="*/ 30490 h 60979"/>
              <a:gd name="connsiteX2" fmla="*/ 30490 w 60979"/>
              <a:gd name="connsiteY2" fmla="*/ 0 h 60979"/>
              <a:gd name="connsiteX3" fmla="*/ 0 w 60979"/>
              <a:gd name="connsiteY3" fmla="*/ 30490 h 60979"/>
              <a:gd name="connsiteX4" fmla="*/ 30490 w 60979"/>
              <a:gd name="connsiteY4" fmla="*/ 60980 h 60979"/>
              <a:gd name="connsiteX5" fmla="*/ 30490 w 60979"/>
              <a:gd name="connsiteY5" fmla="*/ 10301 h 60979"/>
              <a:gd name="connsiteX6" fmla="*/ 50679 w 60979"/>
              <a:gd name="connsiteY6" fmla="*/ 30490 h 60979"/>
              <a:gd name="connsiteX7" fmla="*/ 30490 w 60979"/>
              <a:gd name="connsiteY7" fmla="*/ 50679 h 60979"/>
              <a:gd name="connsiteX8" fmla="*/ 10301 w 60979"/>
              <a:gd name="connsiteY8" fmla="*/ 30490 h 60979"/>
              <a:gd name="connsiteX9" fmla="*/ 30490 w 60979"/>
              <a:gd name="connsiteY9" fmla="*/ 10301 h 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9" h="60979">
                <a:moveTo>
                  <a:pt x="30490" y="60980"/>
                </a:moveTo>
                <a:cubicBezTo>
                  <a:pt x="47332" y="60980"/>
                  <a:pt x="60980" y="47280"/>
                  <a:pt x="60980" y="30490"/>
                </a:cubicBezTo>
                <a:cubicBezTo>
                  <a:pt x="60980" y="13700"/>
                  <a:pt x="47280" y="0"/>
                  <a:pt x="30490" y="0"/>
                </a:cubicBezTo>
                <a:cubicBezTo>
                  <a:pt x="13700" y="0"/>
                  <a:pt x="0" y="13700"/>
                  <a:pt x="0" y="30490"/>
                </a:cubicBezTo>
                <a:cubicBezTo>
                  <a:pt x="0" y="47280"/>
                  <a:pt x="13648" y="60980"/>
                  <a:pt x="30490" y="60980"/>
                </a:cubicBezTo>
                <a:close/>
                <a:moveTo>
                  <a:pt x="30490" y="10301"/>
                </a:moveTo>
                <a:cubicBezTo>
                  <a:pt x="41615" y="10301"/>
                  <a:pt x="50679" y="19365"/>
                  <a:pt x="50679" y="30490"/>
                </a:cubicBezTo>
                <a:cubicBezTo>
                  <a:pt x="50679" y="41615"/>
                  <a:pt x="41615" y="50679"/>
                  <a:pt x="30490" y="50679"/>
                </a:cubicBezTo>
                <a:cubicBezTo>
                  <a:pt x="19365" y="50679"/>
                  <a:pt x="10301" y="41615"/>
                  <a:pt x="10301" y="30490"/>
                </a:cubicBezTo>
                <a:cubicBezTo>
                  <a:pt x="10301" y="19365"/>
                  <a:pt x="19314" y="10301"/>
                  <a:pt x="30490" y="10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4" name="Forma libre: forma 253">
            <a:extLst>
              <a:ext uri="{FF2B5EF4-FFF2-40B4-BE49-F238E27FC236}">
                <a16:creationId xmlns:a16="http://schemas.microsoft.com/office/drawing/2014/main" id="{BC172033-66FE-46DE-BA12-58A3D1859EEF}"/>
              </a:ext>
            </a:extLst>
          </p:cNvPr>
          <p:cNvSpPr/>
          <p:nvPr/>
        </p:nvSpPr>
        <p:spPr>
          <a:xfrm>
            <a:off x="4800651" y="4986978"/>
            <a:ext cx="106148" cy="10300"/>
          </a:xfrm>
          <a:custGeom>
            <a:avLst/>
            <a:gdLst>
              <a:gd name="connsiteX0" fmla="*/ 5150 w 106148"/>
              <a:gd name="connsiteY0" fmla="*/ 10301 h 10300"/>
              <a:gd name="connsiteX1" fmla="*/ 100998 w 106148"/>
              <a:gd name="connsiteY1" fmla="*/ 10301 h 10300"/>
              <a:gd name="connsiteX2" fmla="*/ 106148 w 106148"/>
              <a:gd name="connsiteY2" fmla="*/ 5150 h 10300"/>
              <a:gd name="connsiteX3" fmla="*/ 100998 w 106148"/>
              <a:gd name="connsiteY3" fmla="*/ 0 h 10300"/>
              <a:gd name="connsiteX4" fmla="*/ 5150 w 106148"/>
              <a:gd name="connsiteY4" fmla="*/ 0 h 10300"/>
              <a:gd name="connsiteX5" fmla="*/ 0 w 106148"/>
              <a:gd name="connsiteY5" fmla="*/ 5150 h 10300"/>
              <a:gd name="connsiteX6" fmla="*/ 5150 w 106148"/>
              <a:gd name="connsiteY6" fmla="*/ 10301 h 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48" h="10300">
                <a:moveTo>
                  <a:pt x="5150" y="10301"/>
                </a:moveTo>
                <a:lnTo>
                  <a:pt x="100998" y="10301"/>
                </a:lnTo>
                <a:cubicBezTo>
                  <a:pt x="103831" y="10301"/>
                  <a:pt x="106148" y="7983"/>
                  <a:pt x="106148" y="5150"/>
                </a:cubicBezTo>
                <a:cubicBezTo>
                  <a:pt x="106148" y="2318"/>
                  <a:pt x="103831" y="0"/>
                  <a:pt x="100998" y="0"/>
                </a:cubicBezTo>
                <a:lnTo>
                  <a:pt x="5150" y="0"/>
                </a:lnTo>
                <a:cubicBezTo>
                  <a:pt x="2318" y="0"/>
                  <a:pt x="0" y="2318"/>
                  <a:pt x="0" y="5150"/>
                </a:cubicBezTo>
                <a:cubicBezTo>
                  <a:pt x="0" y="7983"/>
                  <a:pt x="2318" y="10301"/>
                  <a:pt x="5150" y="10301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5" name="Forma libre: forma 254">
            <a:extLst>
              <a:ext uri="{FF2B5EF4-FFF2-40B4-BE49-F238E27FC236}">
                <a16:creationId xmlns:a16="http://schemas.microsoft.com/office/drawing/2014/main" id="{A01FE254-6C23-476D-ACD4-F8879C1177C2}"/>
              </a:ext>
            </a:extLst>
          </p:cNvPr>
          <p:cNvSpPr/>
          <p:nvPr/>
        </p:nvSpPr>
        <p:spPr>
          <a:xfrm>
            <a:off x="4663755" y="4760466"/>
            <a:ext cx="379373" cy="378395"/>
          </a:xfrm>
          <a:custGeom>
            <a:avLst/>
            <a:gdLst>
              <a:gd name="connsiteX0" fmla="*/ 349708 w 379373"/>
              <a:gd name="connsiteY0" fmla="*/ 133136 h 378395"/>
              <a:gd name="connsiteX1" fmla="*/ 347030 w 379373"/>
              <a:gd name="connsiteY1" fmla="*/ 133136 h 378395"/>
              <a:gd name="connsiteX2" fmla="*/ 347030 w 379373"/>
              <a:gd name="connsiteY2" fmla="*/ 97393 h 378395"/>
              <a:gd name="connsiteX3" fmla="*/ 330858 w 379373"/>
              <a:gd name="connsiteY3" fmla="*/ 81221 h 378395"/>
              <a:gd name="connsiteX4" fmla="*/ 194683 w 379373"/>
              <a:gd name="connsiteY4" fmla="*/ 81221 h 378395"/>
              <a:gd name="connsiteX5" fmla="*/ 194683 w 379373"/>
              <a:gd name="connsiteY5" fmla="*/ 41615 h 378395"/>
              <a:gd name="connsiteX6" fmla="*/ 204468 w 379373"/>
              <a:gd name="connsiteY6" fmla="*/ 36104 h 378395"/>
              <a:gd name="connsiteX7" fmla="*/ 204468 w 379373"/>
              <a:gd name="connsiteY7" fmla="*/ 6180 h 378395"/>
              <a:gd name="connsiteX8" fmla="*/ 189532 w 379373"/>
              <a:gd name="connsiteY8" fmla="*/ 0 h 378395"/>
              <a:gd name="connsiteX9" fmla="*/ 174596 w 379373"/>
              <a:gd name="connsiteY9" fmla="*/ 6180 h 378395"/>
              <a:gd name="connsiteX10" fmla="*/ 174596 w 379373"/>
              <a:gd name="connsiteY10" fmla="*/ 36104 h 378395"/>
              <a:gd name="connsiteX11" fmla="*/ 184382 w 379373"/>
              <a:gd name="connsiteY11" fmla="*/ 41563 h 378395"/>
              <a:gd name="connsiteX12" fmla="*/ 184382 w 379373"/>
              <a:gd name="connsiteY12" fmla="*/ 81169 h 378395"/>
              <a:gd name="connsiteX13" fmla="*/ 49134 w 379373"/>
              <a:gd name="connsiteY13" fmla="*/ 81169 h 378395"/>
              <a:gd name="connsiteX14" fmla="*/ 32962 w 379373"/>
              <a:gd name="connsiteY14" fmla="*/ 97341 h 378395"/>
              <a:gd name="connsiteX15" fmla="*/ 32962 w 379373"/>
              <a:gd name="connsiteY15" fmla="*/ 133085 h 378395"/>
              <a:gd name="connsiteX16" fmla="*/ 29666 w 379373"/>
              <a:gd name="connsiteY16" fmla="*/ 133085 h 378395"/>
              <a:gd name="connsiteX17" fmla="*/ 0 w 379373"/>
              <a:gd name="connsiteY17" fmla="*/ 162751 h 378395"/>
              <a:gd name="connsiteX18" fmla="*/ 0 w 379373"/>
              <a:gd name="connsiteY18" fmla="*/ 192622 h 378395"/>
              <a:gd name="connsiteX19" fmla="*/ 29666 w 379373"/>
              <a:gd name="connsiteY19" fmla="*/ 222288 h 378395"/>
              <a:gd name="connsiteX20" fmla="*/ 32911 w 379373"/>
              <a:gd name="connsiteY20" fmla="*/ 222288 h 378395"/>
              <a:gd name="connsiteX21" fmla="*/ 32911 w 379373"/>
              <a:gd name="connsiteY21" fmla="*/ 265242 h 378395"/>
              <a:gd name="connsiteX22" fmla="*/ 34044 w 379373"/>
              <a:gd name="connsiteY22" fmla="*/ 271114 h 378395"/>
              <a:gd name="connsiteX23" fmla="*/ 17717 w 379373"/>
              <a:gd name="connsiteY23" fmla="*/ 271114 h 378395"/>
              <a:gd name="connsiteX24" fmla="*/ 618 w 379373"/>
              <a:gd name="connsiteY24" fmla="*/ 288213 h 378395"/>
              <a:gd name="connsiteX25" fmla="*/ 618 w 379373"/>
              <a:gd name="connsiteY25" fmla="*/ 361296 h 378395"/>
              <a:gd name="connsiteX26" fmla="*/ 17717 w 379373"/>
              <a:gd name="connsiteY26" fmla="*/ 378395 h 378395"/>
              <a:gd name="connsiteX27" fmla="*/ 281981 w 379373"/>
              <a:gd name="connsiteY27" fmla="*/ 378395 h 378395"/>
              <a:gd name="connsiteX28" fmla="*/ 287131 w 379373"/>
              <a:gd name="connsiteY28" fmla="*/ 373245 h 378395"/>
              <a:gd name="connsiteX29" fmla="*/ 281981 w 379373"/>
              <a:gd name="connsiteY29" fmla="*/ 368094 h 378395"/>
              <a:gd name="connsiteX30" fmla="*/ 17717 w 379373"/>
              <a:gd name="connsiteY30" fmla="*/ 368094 h 378395"/>
              <a:gd name="connsiteX31" fmla="*/ 10919 w 379373"/>
              <a:gd name="connsiteY31" fmla="*/ 361296 h 378395"/>
              <a:gd name="connsiteX32" fmla="*/ 10919 w 379373"/>
              <a:gd name="connsiteY32" fmla="*/ 288213 h 378395"/>
              <a:gd name="connsiteX33" fmla="*/ 17717 w 379373"/>
              <a:gd name="connsiteY33" fmla="*/ 281414 h 378395"/>
              <a:gd name="connsiteX34" fmla="*/ 49134 w 379373"/>
              <a:gd name="connsiteY34" fmla="*/ 281414 h 378395"/>
              <a:gd name="connsiteX35" fmla="*/ 330858 w 379373"/>
              <a:gd name="connsiteY35" fmla="*/ 281414 h 378395"/>
              <a:gd name="connsiteX36" fmla="*/ 362223 w 379373"/>
              <a:gd name="connsiteY36" fmla="*/ 281414 h 378395"/>
              <a:gd name="connsiteX37" fmla="*/ 369022 w 379373"/>
              <a:gd name="connsiteY37" fmla="*/ 288213 h 378395"/>
              <a:gd name="connsiteX38" fmla="*/ 369022 w 379373"/>
              <a:gd name="connsiteY38" fmla="*/ 361296 h 378395"/>
              <a:gd name="connsiteX39" fmla="*/ 362223 w 379373"/>
              <a:gd name="connsiteY39" fmla="*/ 368094 h 378395"/>
              <a:gd name="connsiteX40" fmla="*/ 342034 w 379373"/>
              <a:gd name="connsiteY40" fmla="*/ 368094 h 378395"/>
              <a:gd name="connsiteX41" fmla="*/ 336883 w 379373"/>
              <a:gd name="connsiteY41" fmla="*/ 373245 h 378395"/>
              <a:gd name="connsiteX42" fmla="*/ 342034 w 379373"/>
              <a:gd name="connsiteY42" fmla="*/ 378395 h 378395"/>
              <a:gd name="connsiteX43" fmla="*/ 362223 w 379373"/>
              <a:gd name="connsiteY43" fmla="*/ 378395 h 378395"/>
              <a:gd name="connsiteX44" fmla="*/ 379322 w 379373"/>
              <a:gd name="connsiteY44" fmla="*/ 361296 h 378395"/>
              <a:gd name="connsiteX45" fmla="*/ 379322 w 379373"/>
              <a:gd name="connsiteY45" fmla="*/ 288213 h 378395"/>
              <a:gd name="connsiteX46" fmla="*/ 362223 w 379373"/>
              <a:gd name="connsiteY46" fmla="*/ 271114 h 378395"/>
              <a:gd name="connsiteX47" fmla="*/ 330858 w 379373"/>
              <a:gd name="connsiteY47" fmla="*/ 271114 h 378395"/>
              <a:gd name="connsiteX48" fmla="*/ 49134 w 379373"/>
              <a:gd name="connsiteY48" fmla="*/ 271114 h 378395"/>
              <a:gd name="connsiteX49" fmla="*/ 43263 w 379373"/>
              <a:gd name="connsiteY49" fmla="*/ 265242 h 378395"/>
              <a:gd name="connsiteX50" fmla="*/ 43263 w 379373"/>
              <a:gd name="connsiteY50" fmla="*/ 97341 h 378395"/>
              <a:gd name="connsiteX51" fmla="*/ 49134 w 379373"/>
              <a:gd name="connsiteY51" fmla="*/ 91470 h 378395"/>
              <a:gd name="connsiteX52" fmla="*/ 330858 w 379373"/>
              <a:gd name="connsiteY52" fmla="*/ 91470 h 378395"/>
              <a:gd name="connsiteX53" fmla="*/ 336729 w 379373"/>
              <a:gd name="connsiteY53" fmla="*/ 97341 h 378395"/>
              <a:gd name="connsiteX54" fmla="*/ 336729 w 379373"/>
              <a:gd name="connsiteY54" fmla="*/ 247474 h 378395"/>
              <a:gd name="connsiteX55" fmla="*/ 341879 w 379373"/>
              <a:gd name="connsiteY55" fmla="*/ 252624 h 378395"/>
              <a:gd name="connsiteX56" fmla="*/ 347030 w 379373"/>
              <a:gd name="connsiteY56" fmla="*/ 247474 h 378395"/>
              <a:gd name="connsiteX57" fmla="*/ 347030 w 379373"/>
              <a:gd name="connsiteY57" fmla="*/ 222288 h 378395"/>
              <a:gd name="connsiteX58" fmla="*/ 349708 w 379373"/>
              <a:gd name="connsiteY58" fmla="*/ 222288 h 378395"/>
              <a:gd name="connsiteX59" fmla="*/ 379374 w 379373"/>
              <a:gd name="connsiteY59" fmla="*/ 192622 h 378395"/>
              <a:gd name="connsiteX60" fmla="*/ 379374 w 379373"/>
              <a:gd name="connsiteY60" fmla="*/ 162751 h 378395"/>
              <a:gd name="connsiteX61" fmla="*/ 349708 w 379373"/>
              <a:gd name="connsiteY61" fmla="*/ 133136 h 378395"/>
              <a:gd name="connsiteX62" fmla="*/ 181858 w 379373"/>
              <a:gd name="connsiteY62" fmla="*/ 13494 h 378395"/>
              <a:gd name="connsiteX63" fmla="*/ 189532 w 379373"/>
              <a:gd name="connsiteY63" fmla="*/ 10301 h 378395"/>
              <a:gd name="connsiteX64" fmla="*/ 197206 w 379373"/>
              <a:gd name="connsiteY64" fmla="*/ 13494 h 378395"/>
              <a:gd name="connsiteX65" fmla="*/ 197206 w 379373"/>
              <a:gd name="connsiteY65" fmla="*/ 28842 h 378395"/>
              <a:gd name="connsiteX66" fmla="*/ 181858 w 379373"/>
              <a:gd name="connsiteY66" fmla="*/ 28842 h 378395"/>
              <a:gd name="connsiteX67" fmla="*/ 181858 w 379373"/>
              <a:gd name="connsiteY67" fmla="*/ 13494 h 378395"/>
              <a:gd name="connsiteX68" fmla="*/ 29666 w 379373"/>
              <a:gd name="connsiteY68" fmla="*/ 212039 h 378395"/>
              <a:gd name="connsiteX69" fmla="*/ 10301 w 379373"/>
              <a:gd name="connsiteY69" fmla="*/ 192674 h 378395"/>
              <a:gd name="connsiteX70" fmla="*/ 10301 w 379373"/>
              <a:gd name="connsiteY70" fmla="*/ 162802 h 378395"/>
              <a:gd name="connsiteX71" fmla="*/ 29666 w 379373"/>
              <a:gd name="connsiteY71" fmla="*/ 143437 h 378395"/>
              <a:gd name="connsiteX72" fmla="*/ 32911 w 379373"/>
              <a:gd name="connsiteY72" fmla="*/ 143437 h 378395"/>
              <a:gd name="connsiteX73" fmla="*/ 32911 w 379373"/>
              <a:gd name="connsiteY73" fmla="*/ 212039 h 378395"/>
              <a:gd name="connsiteX74" fmla="*/ 29666 w 379373"/>
              <a:gd name="connsiteY74" fmla="*/ 212039 h 378395"/>
              <a:gd name="connsiteX75" fmla="*/ 369022 w 379373"/>
              <a:gd name="connsiteY75" fmla="*/ 192674 h 378395"/>
              <a:gd name="connsiteX76" fmla="*/ 349656 w 379373"/>
              <a:gd name="connsiteY76" fmla="*/ 212039 h 378395"/>
              <a:gd name="connsiteX77" fmla="*/ 346978 w 379373"/>
              <a:gd name="connsiteY77" fmla="*/ 212039 h 378395"/>
              <a:gd name="connsiteX78" fmla="*/ 346978 w 379373"/>
              <a:gd name="connsiteY78" fmla="*/ 143437 h 378395"/>
              <a:gd name="connsiteX79" fmla="*/ 349656 w 379373"/>
              <a:gd name="connsiteY79" fmla="*/ 143437 h 378395"/>
              <a:gd name="connsiteX80" fmla="*/ 369022 w 379373"/>
              <a:gd name="connsiteY80" fmla="*/ 162802 h 378395"/>
              <a:gd name="connsiteX81" fmla="*/ 369022 w 379373"/>
              <a:gd name="connsiteY81" fmla="*/ 192674 h 37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79373" h="378395">
                <a:moveTo>
                  <a:pt x="349708" y="133136"/>
                </a:moveTo>
                <a:lnTo>
                  <a:pt x="347030" y="133136"/>
                </a:lnTo>
                <a:lnTo>
                  <a:pt x="347030" y="97393"/>
                </a:lnTo>
                <a:cubicBezTo>
                  <a:pt x="347030" y="88483"/>
                  <a:pt x="339768" y="81221"/>
                  <a:pt x="330858" y="81221"/>
                </a:cubicBezTo>
                <a:lnTo>
                  <a:pt x="194683" y="81221"/>
                </a:lnTo>
                <a:lnTo>
                  <a:pt x="194683" y="41615"/>
                </a:lnTo>
                <a:cubicBezTo>
                  <a:pt x="198339" y="40688"/>
                  <a:pt x="201739" y="38885"/>
                  <a:pt x="204468" y="36104"/>
                </a:cubicBezTo>
                <a:cubicBezTo>
                  <a:pt x="212709" y="27863"/>
                  <a:pt x="212709" y="14421"/>
                  <a:pt x="204468" y="6180"/>
                </a:cubicBezTo>
                <a:cubicBezTo>
                  <a:pt x="200503" y="2163"/>
                  <a:pt x="195146" y="0"/>
                  <a:pt x="189532" y="0"/>
                </a:cubicBezTo>
                <a:cubicBezTo>
                  <a:pt x="183867" y="0"/>
                  <a:pt x="178562" y="2215"/>
                  <a:pt x="174596" y="6180"/>
                </a:cubicBezTo>
                <a:cubicBezTo>
                  <a:pt x="166356" y="14421"/>
                  <a:pt x="166356" y="27863"/>
                  <a:pt x="174596" y="36104"/>
                </a:cubicBezTo>
                <a:cubicBezTo>
                  <a:pt x="177326" y="38834"/>
                  <a:pt x="180725" y="40688"/>
                  <a:pt x="184382" y="41563"/>
                </a:cubicBezTo>
                <a:lnTo>
                  <a:pt x="184382" y="81169"/>
                </a:lnTo>
                <a:lnTo>
                  <a:pt x="49134" y="81169"/>
                </a:lnTo>
                <a:cubicBezTo>
                  <a:pt x="40224" y="81169"/>
                  <a:pt x="32962" y="88431"/>
                  <a:pt x="32962" y="97341"/>
                </a:cubicBezTo>
                <a:lnTo>
                  <a:pt x="32962" y="133085"/>
                </a:lnTo>
                <a:lnTo>
                  <a:pt x="29666" y="133085"/>
                </a:lnTo>
                <a:cubicBezTo>
                  <a:pt x="13339" y="133085"/>
                  <a:pt x="0" y="146373"/>
                  <a:pt x="0" y="162751"/>
                </a:cubicBezTo>
                <a:lnTo>
                  <a:pt x="0" y="192622"/>
                </a:lnTo>
                <a:cubicBezTo>
                  <a:pt x="0" y="208949"/>
                  <a:pt x="13288" y="222288"/>
                  <a:pt x="29666" y="222288"/>
                </a:cubicBezTo>
                <a:lnTo>
                  <a:pt x="32911" y="222288"/>
                </a:lnTo>
                <a:lnTo>
                  <a:pt x="32911" y="265242"/>
                </a:lnTo>
                <a:cubicBezTo>
                  <a:pt x="32911" y="267302"/>
                  <a:pt x="33323" y="269311"/>
                  <a:pt x="34044" y="271114"/>
                </a:cubicBezTo>
                <a:lnTo>
                  <a:pt x="17717" y="271114"/>
                </a:lnTo>
                <a:cubicBezTo>
                  <a:pt x="8292" y="271114"/>
                  <a:pt x="618" y="278787"/>
                  <a:pt x="618" y="288213"/>
                </a:cubicBezTo>
                <a:lnTo>
                  <a:pt x="618" y="361296"/>
                </a:lnTo>
                <a:cubicBezTo>
                  <a:pt x="618" y="370721"/>
                  <a:pt x="8292" y="378395"/>
                  <a:pt x="17717" y="378395"/>
                </a:cubicBezTo>
                <a:lnTo>
                  <a:pt x="281981" y="378395"/>
                </a:lnTo>
                <a:cubicBezTo>
                  <a:pt x="284814" y="378395"/>
                  <a:pt x="287131" y="376077"/>
                  <a:pt x="287131" y="373245"/>
                </a:cubicBezTo>
                <a:cubicBezTo>
                  <a:pt x="287131" y="370412"/>
                  <a:pt x="284814" y="368094"/>
                  <a:pt x="281981" y="368094"/>
                </a:cubicBezTo>
                <a:lnTo>
                  <a:pt x="17717" y="368094"/>
                </a:lnTo>
                <a:cubicBezTo>
                  <a:pt x="13957" y="368094"/>
                  <a:pt x="10919" y="365056"/>
                  <a:pt x="10919" y="361296"/>
                </a:cubicBezTo>
                <a:lnTo>
                  <a:pt x="10919" y="288213"/>
                </a:lnTo>
                <a:cubicBezTo>
                  <a:pt x="10919" y="284453"/>
                  <a:pt x="13957" y="281414"/>
                  <a:pt x="17717" y="281414"/>
                </a:cubicBezTo>
                <a:lnTo>
                  <a:pt x="49134" y="281414"/>
                </a:lnTo>
                <a:lnTo>
                  <a:pt x="330858" y="281414"/>
                </a:lnTo>
                <a:lnTo>
                  <a:pt x="362223" y="281414"/>
                </a:lnTo>
                <a:cubicBezTo>
                  <a:pt x="365983" y="281414"/>
                  <a:pt x="369022" y="284453"/>
                  <a:pt x="369022" y="288213"/>
                </a:cubicBezTo>
                <a:lnTo>
                  <a:pt x="369022" y="361296"/>
                </a:lnTo>
                <a:cubicBezTo>
                  <a:pt x="369022" y="365056"/>
                  <a:pt x="365983" y="368094"/>
                  <a:pt x="362223" y="368094"/>
                </a:cubicBezTo>
                <a:lnTo>
                  <a:pt x="342034" y="368094"/>
                </a:lnTo>
                <a:cubicBezTo>
                  <a:pt x="339201" y="368094"/>
                  <a:pt x="336883" y="370412"/>
                  <a:pt x="336883" y="373245"/>
                </a:cubicBezTo>
                <a:cubicBezTo>
                  <a:pt x="336883" y="376077"/>
                  <a:pt x="339201" y="378395"/>
                  <a:pt x="342034" y="378395"/>
                </a:cubicBezTo>
                <a:lnTo>
                  <a:pt x="362223" y="378395"/>
                </a:lnTo>
                <a:cubicBezTo>
                  <a:pt x="371648" y="378395"/>
                  <a:pt x="379322" y="370721"/>
                  <a:pt x="379322" y="361296"/>
                </a:cubicBezTo>
                <a:lnTo>
                  <a:pt x="379322" y="288213"/>
                </a:lnTo>
                <a:cubicBezTo>
                  <a:pt x="379322" y="278787"/>
                  <a:pt x="371648" y="271114"/>
                  <a:pt x="362223" y="271114"/>
                </a:cubicBezTo>
                <a:lnTo>
                  <a:pt x="330858" y="271114"/>
                </a:lnTo>
                <a:lnTo>
                  <a:pt x="49134" y="271114"/>
                </a:lnTo>
                <a:cubicBezTo>
                  <a:pt x="45889" y="271114"/>
                  <a:pt x="43263" y="268487"/>
                  <a:pt x="43263" y="265242"/>
                </a:cubicBezTo>
                <a:lnTo>
                  <a:pt x="43263" y="97341"/>
                </a:lnTo>
                <a:cubicBezTo>
                  <a:pt x="43263" y="94097"/>
                  <a:pt x="45889" y="91470"/>
                  <a:pt x="49134" y="91470"/>
                </a:cubicBezTo>
                <a:lnTo>
                  <a:pt x="330858" y="91470"/>
                </a:lnTo>
                <a:cubicBezTo>
                  <a:pt x="334102" y="91470"/>
                  <a:pt x="336729" y="94097"/>
                  <a:pt x="336729" y="97341"/>
                </a:cubicBezTo>
                <a:lnTo>
                  <a:pt x="336729" y="247474"/>
                </a:lnTo>
                <a:cubicBezTo>
                  <a:pt x="336729" y="250306"/>
                  <a:pt x="339047" y="252624"/>
                  <a:pt x="341879" y="252624"/>
                </a:cubicBezTo>
                <a:cubicBezTo>
                  <a:pt x="344712" y="252624"/>
                  <a:pt x="347030" y="250306"/>
                  <a:pt x="347030" y="247474"/>
                </a:cubicBezTo>
                <a:lnTo>
                  <a:pt x="347030" y="222288"/>
                </a:lnTo>
                <a:lnTo>
                  <a:pt x="349708" y="222288"/>
                </a:lnTo>
                <a:cubicBezTo>
                  <a:pt x="366034" y="222288"/>
                  <a:pt x="379374" y="209001"/>
                  <a:pt x="379374" y="192622"/>
                </a:cubicBezTo>
                <a:lnTo>
                  <a:pt x="379374" y="162751"/>
                </a:lnTo>
                <a:cubicBezTo>
                  <a:pt x="379322" y="146424"/>
                  <a:pt x="366034" y="133136"/>
                  <a:pt x="349708" y="133136"/>
                </a:cubicBezTo>
                <a:close/>
                <a:moveTo>
                  <a:pt x="181858" y="13494"/>
                </a:moveTo>
                <a:cubicBezTo>
                  <a:pt x="183918" y="11434"/>
                  <a:pt x="186648" y="10301"/>
                  <a:pt x="189532" y="10301"/>
                </a:cubicBezTo>
                <a:cubicBezTo>
                  <a:pt x="192417" y="10301"/>
                  <a:pt x="195146" y="11434"/>
                  <a:pt x="197206" y="13494"/>
                </a:cubicBezTo>
                <a:cubicBezTo>
                  <a:pt x="201430" y="17717"/>
                  <a:pt x="201430" y="24619"/>
                  <a:pt x="197206" y="28842"/>
                </a:cubicBezTo>
                <a:cubicBezTo>
                  <a:pt x="193086" y="32911"/>
                  <a:pt x="185979" y="32911"/>
                  <a:pt x="181858" y="28842"/>
                </a:cubicBezTo>
                <a:cubicBezTo>
                  <a:pt x="177635" y="24619"/>
                  <a:pt x="177635" y="17717"/>
                  <a:pt x="181858" y="13494"/>
                </a:cubicBezTo>
                <a:close/>
                <a:moveTo>
                  <a:pt x="29666" y="212039"/>
                </a:moveTo>
                <a:cubicBezTo>
                  <a:pt x="19005" y="212039"/>
                  <a:pt x="10301" y="203387"/>
                  <a:pt x="10301" y="192674"/>
                </a:cubicBezTo>
                <a:lnTo>
                  <a:pt x="10301" y="162802"/>
                </a:lnTo>
                <a:cubicBezTo>
                  <a:pt x="10301" y="152141"/>
                  <a:pt x="19005" y="143437"/>
                  <a:pt x="29666" y="143437"/>
                </a:cubicBezTo>
                <a:lnTo>
                  <a:pt x="32911" y="143437"/>
                </a:lnTo>
                <a:lnTo>
                  <a:pt x="32911" y="212039"/>
                </a:lnTo>
                <a:lnTo>
                  <a:pt x="29666" y="212039"/>
                </a:lnTo>
                <a:close/>
                <a:moveTo>
                  <a:pt x="369022" y="192674"/>
                </a:moveTo>
                <a:cubicBezTo>
                  <a:pt x="369022" y="203335"/>
                  <a:pt x="360317" y="212039"/>
                  <a:pt x="349656" y="212039"/>
                </a:cubicBezTo>
                <a:lnTo>
                  <a:pt x="346978" y="212039"/>
                </a:lnTo>
                <a:lnTo>
                  <a:pt x="346978" y="143437"/>
                </a:lnTo>
                <a:lnTo>
                  <a:pt x="349656" y="143437"/>
                </a:lnTo>
                <a:cubicBezTo>
                  <a:pt x="360317" y="143437"/>
                  <a:pt x="369022" y="152141"/>
                  <a:pt x="369022" y="162802"/>
                </a:cubicBezTo>
                <a:lnTo>
                  <a:pt x="369022" y="192674"/>
                </a:ln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6" name="Forma libre: forma 255">
            <a:extLst>
              <a:ext uri="{FF2B5EF4-FFF2-40B4-BE49-F238E27FC236}">
                <a16:creationId xmlns:a16="http://schemas.microsoft.com/office/drawing/2014/main" id="{8AD79901-195A-460E-A6E5-181E57E6BB28}"/>
              </a:ext>
            </a:extLst>
          </p:cNvPr>
          <p:cNvSpPr/>
          <p:nvPr/>
        </p:nvSpPr>
        <p:spPr>
          <a:xfrm>
            <a:off x="5973215" y="4170598"/>
            <a:ext cx="200270" cy="328333"/>
          </a:xfrm>
          <a:custGeom>
            <a:avLst/>
            <a:gdLst>
              <a:gd name="connsiteX0" fmla="*/ 146746 w 200270"/>
              <a:gd name="connsiteY0" fmla="*/ 211627 h 328333"/>
              <a:gd name="connsiteX1" fmla="*/ 191451 w 200270"/>
              <a:gd name="connsiteY1" fmla="*/ 256384 h 328333"/>
              <a:gd name="connsiteX2" fmla="*/ 195108 w 200270"/>
              <a:gd name="connsiteY2" fmla="*/ 257877 h 328333"/>
              <a:gd name="connsiteX3" fmla="*/ 198764 w 200270"/>
              <a:gd name="connsiteY3" fmla="*/ 256384 h 328333"/>
              <a:gd name="connsiteX4" fmla="*/ 198764 w 200270"/>
              <a:gd name="connsiteY4" fmla="*/ 249122 h 328333"/>
              <a:gd name="connsiteX5" fmla="*/ 154111 w 200270"/>
              <a:gd name="connsiteY5" fmla="*/ 204468 h 328333"/>
              <a:gd name="connsiteX6" fmla="*/ 168995 w 200270"/>
              <a:gd name="connsiteY6" fmla="*/ 164708 h 328333"/>
              <a:gd name="connsiteX7" fmla="*/ 111260 w 200270"/>
              <a:gd name="connsiteY7" fmla="*/ 104037 h 328333"/>
              <a:gd name="connsiteX8" fmla="*/ 111260 w 200270"/>
              <a:gd name="connsiteY8" fmla="*/ 55881 h 328333"/>
              <a:gd name="connsiteX9" fmla="*/ 126042 w 200270"/>
              <a:gd name="connsiteY9" fmla="*/ 48104 h 328333"/>
              <a:gd name="connsiteX10" fmla="*/ 134282 w 200270"/>
              <a:gd name="connsiteY10" fmla="*/ 28172 h 328333"/>
              <a:gd name="connsiteX11" fmla="*/ 126042 w 200270"/>
              <a:gd name="connsiteY11" fmla="*/ 8241 h 328333"/>
              <a:gd name="connsiteX12" fmla="*/ 106110 w 200270"/>
              <a:gd name="connsiteY12" fmla="*/ 0 h 328333"/>
              <a:gd name="connsiteX13" fmla="*/ 86178 w 200270"/>
              <a:gd name="connsiteY13" fmla="*/ 8241 h 328333"/>
              <a:gd name="connsiteX14" fmla="*/ 86178 w 200270"/>
              <a:gd name="connsiteY14" fmla="*/ 48156 h 328333"/>
              <a:gd name="connsiteX15" fmla="*/ 100959 w 200270"/>
              <a:gd name="connsiteY15" fmla="*/ 55933 h 328333"/>
              <a:gd name="connsiteX16" fmla="*/ 100959 w 200270"/>
              <a:gd name="connsiteY16" fmla="*/ 104397 h 328333"/>
              <a:gd name="connsiteX17" fmla="*/ 47344 w 200270"/>
              <a:gd name="connsiteY17" fmla="*/ 164759 h 328333"/>
              <a:gd name="connsiteX18" fmla="*/ 61456 w 200270"/>
              <a:gd name="connsiteY18" fmla="*/ 203644 h 328333"/>
              <a:gd name="connsiteX19" fmla="*/ 1507 w 200270"/>
              <a:gd name="connsiteY19" fmla="*/ 263749 h 328333"/>
              <a:gd name="connsiteX20" fmla="*/ 1507 w 200270"/>
              <a:gd name="connsiteY20" fmla="*/ 271011 h 328333"/>
              <a:gd name="connsiteX21" fmla="*/ 5163 w 200270"/>
              <a:gd name="connsiteY21" fmla="*/ 272504 h 328333"/>
              <a:gd name="connsiteX22" fmla="*/ 8820 w 200270"/>
              <a:gd name="connsiteY22" fmla="*/ 271011 h 328333"/>
              <a:gd name="connsiteX23" fmla="*/ 68718 w 200270"/>
              <a:gd name="connsiteY23" fmla="*/ 210958 h 328333"/>
              <a:gd name="connsiteX24" fmla="*/ 100908 w 200270"/>
              <a:gd name="connsiteY24" fmla="*/ 225070 h 328333"/>
              <a:gd name="connsiteX25" fmla="*/ 100908 w 200270"/>
              <a:gd name="connsiteY25" fmla="*/ 265551 h 328333"/>
              <a:gd name="connsiteX26" fmla="*/ 84530 w 200270"/>
              <a:gd name="connsiteY26" fmla="*/ 273534 h 328333"/>
              <a:gd name="connsiteX27" fmla="*/ 74435 w 200270"/>
              <a:gd name="connsiteY27" fmla="*/ 295526 h 328333"/>
              <a:gd name="connsiteX28" fmla="*/ 82830 w 200270"/>
              <a:gd name="connsiteY28" fmla="*/ 318239 h 328333"/>
              <a:gd name="connsiteX29" fmla="*/ 104822 w 200270"/>
              <a:gd name="connsiteY29" fmla="*/ 328334 h 328333"/>
              <a:gd name="connsiteX30" fmla="*/ 106058 w 200270"/>
              <a:gd name="connsiteY30" fmla="*/ 328334 h 328333"/>
              <a:gd name="connsiteX31" fmla="*/ 127535 w 200270"/>
              <a:gd name="connsiteY31" fmla="*/ 319887 h 328333"/>
              <a:gd name="connsiteX32" fmla="*/ 137630 w 200270"/>
              <a:gd name="connsiteY32" fmla="*/ 297895 h 328333"/>
              <a:gd name="connsiteX33" fmla="*/ 129235 w 200270"/>
              <a:gd name="connsiteY33" fmla="*/ 275182 h 328333"/>
              <a:gd name="connsiteX34" fmla="*/ 111157 w 200270"/>
              <a:gd name="connsiteY34" fmla="*/ 265500 h 328333"/>
              <a:gd name="connsiteX35" fmla="*/ 111157 w 200270"/>
              <a:gd name="connsiteY35" fmla="*/ 225327 h 328333"/>
              <a:gd name="connsiteX36" fmla="*/ 146746 w 200270"/>
              <a:gd name="connsiteY36" fmla="*/ 211627 h 328333"/>
              <a:gd name="connsiteX37" fmla="*/ 93440 w 200270"/>
              <a:gd name="connsiteY37" fmla="*/ 15451 h 328333"/>
              <a:gd name="connsiteX38" fmla="*/ 106110 w 200270"/>
              <a:gd name="connsiteY38" fmla="*/ 10198 h 328333"/>
              <a:gd name="connsiteX39" fmla="*/ 118780 w 200270"/>
              <a:gd name="connsiteY39" fmla="*/ 15451 h 328333"/>
              <a:gd name="connsiteX40" fmla="*/ 124033 w 200270"/>
              <a:gd name="connsiteY40" fmla="*/ 28121 h 328333"/>
              <a:gd name="connsiteX41" fmla="*/ 118780 w 200270"/>
              <a:gd name="connsiteY41" fmla="*/ 40791 h 328333"/>
              <a:gd name="connsiteX42" fmla="*/ 93440 w 200270"/>
              <a:gd name="connsiteY42" fmla="*/ 40791 h 328333"/>
              <a:gd name="connsiteX43" fmla="*/ 93440 w 200270"/>
              <a:gd name="connsiteY43" fmla="*/ 15451 h 328333"/>
              <a:gd name="connsiteX44" fmla="*/ 108170 w 200270"/>
              <a:gd name="connsiteY44" fmla="*/ 114131 h 328333"/>
              <a:gd name="connsiteX45" fmla="*/ 158695 w 200270"/>
              <a:gd name="connsiteY45" fmla="*/ 164656 h 328333"/>
              <a:gd name="connsiteX46" fmla="*/ 108170 w 200270"/>
              <a:gd name="connsiteY46" fmla="*/ 215181 h 328333"/>
              <a:gd name="connsiteX47" fmla="*/ 57645 w 200270"/>
              <a:gd name="connsiteY47" fmla="*/ 164656 h 328333"/>
              <a:gd name="connsiteX48" fmla="*/ 108170 w 200270"/>
              <a:gd name="connsiteY48" fmla="*/ 114131 h 328333"/>
              <a:gd name="connsiteX49" fmla="*/ 127432 w 200270"/>
              <a:gd name="connsiteY49" fmla="*/ 297483 h 328333"/>
              <a:gd name="connsiteX50" fmla="*/ 120634 w 200270"/>
              <a:gd name="connsiteY50" fmla="*/ 312316 h 328333"/>
              <a:gd name="connsiteX51" fmla="*/ 105337 w 200270"/>
              <a:gd name="connsiteY51" fmla="*/ 317982 h 328333"/>
              <a:gd name="connsiteX52" fmla="*/ 90504 w 200270"/>
              <a:gd name="connsiteY52" fmla="*/ 311183 h 328333"/>
              <a:gd name="connsiteX53" fmla="*/ 84839 w 200270"/>
              <a:gd name="connsiteY53" fmla="*/ 295887 h 328333"/>
              <a:gd name="connsiteX54" fmla="*/ 91637 w 200270"/>
              <a:gd name="connsiteY54" fmla="*/ 281054 h 328333"/>
              <a:gd name="connsiteX55" fmla="*/ 106058 w 200270"/>
              <a:gd name="connsiteY55" fmla="*/ 275388 h 328333"/>
              <a:gd name="connsiteX56" fmla="*/ 106110 w 200270"/>
              <a:gd name="connsiteY56" fmla="*/ 275388 h 328333"/>
              <a:gd name="connsiteX57" fmla="*/ 106161 w 200270"/>
              <a:gd name="connsiteY57" fmla="*/ 275388 h 328333"/>
              <a:gd name="connsiteX58" fmla="*/ 121767 w 200270"/>
              <a:gd name="connsiteY58" fmla="*/ 282187 h 328333"/>
              <a:gd name="connsiteX59" fmla="*/ 127432 w 200270"/>
              <a:gd name="connsiteY59" fmla="*/ 297483 h 32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00270" h="328333">
                <a:moveTo>
                  <a:pt x="146746" y="211627"/>
                </a:moveTo>
                <a:lnTo>
                  <a:pt x="191451" y="256384"/>
                </a:lnTo>
                <a:cubicBezTo>
                  <a:pt x="192481" y="257414"/>
                  <a:pt x="193768" y="257877"/>
                  <a:pt x="195108" y="257877"/>
                </a:cubicBezTo>
                <a:cubicBezTo>
                  <a:pt x="196447" y="257877"/>
                  <a:pt x="197734" y="257362"/>
                  <a:pt x="198764" y="256384"/>
                </a:cubicBezTo>
                <a:cubicBezTo>
                  <a:pt x="200773" y="254375"/>
                  <a:pt x="200773" y="251130"/>
                  <a:pt x="198764" y="249122"/>
                </a:cubicBezTo>
                <a:lnTo>
                  <a:pt x="154111" y="204468"/>
                </a:lnTo>
                <a:cubicBezTo>
                  <a:pt x="163382" y="193807"/>
                  <a:pt x="168995" y="179901"/>
                  <a:pt x="168995" y="164708"/>
                </a:cubicBezTo>
                <a:cubicBezTo>
                  <a:pt x="168995" y="132209"/>
                  <a:pt x="143347" y="105685"/>
                  <a:pt x="111260" y="104037"/>
                </a:cubicBezTo>
                <a:lnTo>
                  <a:pt x="111260" y="55881"/>
                </a:lnTo>
                <a:cubicBezTo>
                  <a:pt x="116668" y="54903"/>
                  <a:pt x="121870" y="52327"/>
                  <a:pt x="126042" y="48104"/>
                </a:cubicBezTo>
                <a:cubicBezTo>
                  <a:pt x="131398" y="42748"/>
                  <a:pt x="134282" y="35692"/>
                  <a:pt x="134282" y="28172"/>
                </a:cubicBezTo>
                <a:cubicBezTo>
                  <a:pt x="134282" y="20653"/>
                  <a:pt x="131346" y="13545"/>
                  <a:pt x="126042" y="8241"/>
                </a:cubicBezTo>
                <a:cubicBezTo>
                  <a:pt x="120737" y="2884"/>
                  <a:pt x="113629" y="0"/>
                  <a:pt x="106110" y="0"/>
                </a:cubicBezTo>
                <a:cubicBezTo>
                  <a:pt x="98590" y="0"/>
                  <a:pt x="91483" y="2936"/>
                  <a:pt x="86178" y="8241"/>
                </a:cubicBezTo>
                <a:cubicBezTo>
                  <a:pt x="75156" y="19262"/>
                  <a:pt x="75156" y="37134"/>
                  <a:pt x="86178" y="48156"/>
                </a:cubicBezTo>
                <a:cubicBezTo>
                  <a:pt x="90350" y="52327"/>
                  <a:pt x="95552" y="54903"/>
                  <a:pt x="100959" y="55933"/>
                </a:cubicBezTo>
                <a:lnTo>
                  <a:pt x="100959" y="104397"/>
                </a:lnTo>
                <a:cubicBezTo>
                  <a:pt x="70830" y="108003"/>
                  <a:pt x="47344" y="133651"/>
                  <a:pt x="47344" y="164759"/>
                </a:cubicBezTo>
                <a:cubicBezTo>
                  <a:pt x="47344" y="179541"/>
                  <a:pt x="52649" y="193086"/>
                  <a:pt x="61456" y="203644"/>
                </a:cubicBezTo>
                <a:lnTo>
                  <a:pt x="1507" y="263749"/>
                </a:lnTo>
                <a:cubicBezTo>
                  <a:pt x="-502" y="265757"/>
                  <a:pt x="-502" y="269002"/>
                  <a:pt x="1507" y="271011"/>
                </a:cubicBezTo>
                <a:cubicBezTo>
                  <a:pt x="2485" y="271989"/>
                  <a:pt x="3824" y="272504"/>
                  <a:pt x="5163" y="272504"/>
                </a:cubicBezTo>
                <a:cubicBezTo>
                  <a:pt x="6502" y="272504"/>
                  <a:pt x="7790" y="271989"/>
                  <a:pt x="8820" y="271011"/>
                </a:cubicBezTo>
                <a:lnTo>
                  <a:pt x="68718" y="210958"/>
                </a:lnTo>
                <a:cubicBezTo>
                  <a:pt x="77628" y="218580"/>
                  <a:pt x="88702" y="223627"/>
                  <a:pt x="100908" y="225070"/>
                </a:cubicBezTo>
                <a:lnTo>
                  <a:pt x="100908" y="265551"/>
                </a:lnTo>
                <a:cubicBezTo>
                  <a:pt x="94985" y="266530"/>
                  <a:pt x="89268" y="269157"/>
                  <a:pt x="84530" y="273534"/>
                </a:cubicBezTo>
                <a:cubicBezTo>
                  <a:pt x="78349" y="279303"/>
                  <a:pt x="74744" y="287080"/>
                  <a:pt x="74435" y="295526"/>
                </a:cubicBezTo>
                <a:cubicBezTo>
                  <a:pt x="74126" y="303973"/>
                  <a:pt x="77113" y="312059"/>
                  <a:pt x="82830" y="318239"/>
                </a:cubicBezTo>
                <a:cubicBezTo>
                  <a:pt x="88599" y="324420"/>
                  <a:pt x="96376" y="328025"/>
                  <a:pt x="104822" y="328334"/>
                </a:cubicBezTo>
                <a:cubicBezTo>
                  <a:pt x="105234" y="328334"/>
                  <a:pt x="105646" y="328334"/>
                  <a:pt x="106058" y="328334"/>
                </a:cubicBezTo>
                <a:cubicBezTo>
                  <a:pt x="114041" y="328334"/>
                  <a:pt x="121664" y="325347"/>
                  <a:pt x="127535" y="319887"/>
                </a:cubicBezTo>
                <a:cubicBezTo>
                  <a:pt x="133716" y="314119"/>
                  <a:pt x="137321" y="306342"/>
                  <a:pt x="137630" y="297895"/>
                </a:cubicBezTo>
                <a:cubicBezTo>
                  <a:pt x="137939" y="289449"/>
                  <a:pt x="134952" y="281363"/>
                  <a:pt x="129235" y="275182"/>
                </a:cubicBezTo>
                <a:cubicBezTo>
                  <a:pt x="124291" y="269826"/>
                  <a:pt x="117853" y="266633"/>
                  <a:pt x="111157" y="265500"/>
                </a:cubicBezTo>
                <a:lnTo>
                  <a:pt x="111157" y="225327"/>
                </a:lnTo>
                <a:cubicBezTo>
                  <a:pt x="124702" y="224658"/>
                  <a:pt x="137012" y="219662"/>
                  <a:pt x="146746" y="211627"/>
                </a:cubicBezTo>
                <a:close/>
                <a:moveTo>
                  <a:pt x="93440" y="15451"/>
                </a:moveTo>
                <a:cubicBezTo>
                  <a:pt x="96839" y="12052"/>
                  <a:pt x="101320" y="10198"/>
                  <a:pt x="106110" y="10198"/>
                </a:cubicBezTo>
                <a:cubicBezTo>
                  <a:pt x="110900" y="10198"/>
                  <a:pt x="115380" y="12052"/>
                  <a:pt x="118780" y="15451"/>
                </a:cubicBezTo>
                <a:cubicBezTo>
                  <a:pt x="122179" y="18850"/>
                  <a:pt x="124033" y="23331"/>
                  <a:pt x="124033" y="28121"/>
                </a:cubicBezTo>
                <a:cubicBezTo>
                  <a:pt x="124033" y="32911"/>
                  <a:pt x="122179" y="37391"/>
                  <a:pt x="118780" y="40791"/>
                </a:cubicBezTo>
                <a:cubicBezTo>
                  <a:pt x="111775" y="47795"/>
                  <a:pt x="100444" y="47795"/>
                  <a:pt x="93440" y="40791"/>
                </a:cubicBezTo>
                <a:cubicBezTo>
                  <a:pt x="86436" y="33786"/>
                  <a:pt x="86436" y="22404"/>
                  <a:pt x="93440" y="15451"/>
                </a:cubicBezTo>
                <a:close/>
                <a:moveTo>
                  <a:pt x="108170" y="114131"/>
                </a:moveTo>
                <a:cubicBezTo>
                  <a:pt x="136033" y="114131"/>
                  <a:pt x="158695" y="136793"/>
                  <a:pt x="158695" y="164656"/>
                </a:cubicBezTo>
                <a:cubicBezTo>
                  <a:pt x="158695" y="192520"/>
                  <a:pt x="136033" y="215181"/>
                  <a:pt x="108170" y="215181"/>
                </a:cubicBezTo>
                <a:cubicBezTo>
                  <a:pt x="80307" y="215181"/>
                  <a:pt x="57645" y="192520"/>
                  <a:pt x="57645" y="164656"/>
                </a:cubicBezTo>
                <a:cubicBezTo>
                  <a:pt x="57645" y="136793"/>
                  <a:pt x="80307" y="114131"/>
                  <a:pt x="108170" y="114131"/>
                </a:cubicBezTo>
                <a:close/>
                <a:moveTo>
                  <a:pt x="127432" y="297483"/>
                </a:moveTo>
                <a:cubicBezTo>
                  <a:pt x="127226" y="303200"/>
                  <a:pt x="124806" y="308453"/>
                  <a:pt x="120634" y="312316"/>
                </a:cubicBezTo>
                <a:cubicBezTo>
                  <a:pt x="116462" y="316179"/>
                  <a:pt x="111003" y="318239"/>
                  <a:pt x="105337" y="317982"/>
                </a:cubicBezTo>
                <a:cubicBezTo>
                  <a:pt x="99620" y="317776"/>
                  <a:pt x="94367" y="315355"/>
                  <a:pt x="90504" y="311183"/>
                </a:cubicBezTo>
                <a:cubicBezTo>
                  <a:pt x="86642" y="307011"/>
                  <a:pt x="84633" y="301552"/>
                  <a:pt x="84839" y="295887"/>
                </a:cubicBezTo>
                <a:cubicBezTo>
                  <a:pt x="85045" y="290221"/>
                  <a:pt x="87466" y="284917"/>
                  <a:pt x="91637" y="281054"/>
                </a:cubicBezTo>
                <a:cubicBezTo>
                  <a:pt x="95706" y="277242"/>
                  <a:pt x="100908" y="275388"/>
                  <a:pt x="106058" y="275388"/>
                </a:cubicBezTo>
                <a:cubicBezTo>
                  <a:pt x="106058" y="275388"/>
                  <a:pt x="106110" y="275388"/>
                  <a:pt x="106110" y="275388"/>
                </a:cubicBezTo>
                <a:cubicBezTo>
                  <a:pt x="106110" y="275388"/>
                  <a:pt x="106161" y="275388"/>
                  <a:pt x="106161" y="275388"/>
                </a:cubicBezTo>
                <a:cubicBezTo>
                  <a:pt x="111878" y="275388"/>
                  <a:pt x="117595" y="277706"/>
                  <a:pt x="121767" y="282187"/>
                </a:cubicBezTo>
                <a:cubicBezTo>
                  <a:pt x="125630" y="286359"/>
                  <a:pt x="127638" y="291766"/>
                  <a:pt x="127432" y="297483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7" name="Forma libre: forma 256">
            <a:extLst>
              <a:ext uri="{FF2B5EF4-FFF2-40B4-BE49-F238E27FC236}">
                <a16:creationId xmlns:a16="http://schemas.microsoft.com/office/drawing/2014/main" id="{F2164C14-242F-4167-8095-4E8970759EA7}"/>
              </a:ext>
            </a:extLst>
          </p:cNvPr>
          <p:cNvSpPr/>
          <p:nvPr/>
        </p:nvSpPr>
        <p:spPr>
          <a:xfrm>
            <a:off x="6046202" y="4300912"/>
            <a:ext cx="68457" cy="68489"/>
          </a:xfrm>
          <a:custGeom>
            <a:avLst/>
            <a:gdLst>
              <a:gd name="connsiteX0" fmla="*/ 1499 w 68457"/>
              <a:gd name="connsiteY0" fmla="*/ 44334 h 68489"/>
              <a:gd name="connsiteX1" fmla="*/ 7937 w 68457"/>
              <a:gd name="connsiteY1" fmla="*/ 47733 h 68489"/>
              <a:gd name="connsiteX2" fmla="*/ 11336 w 68457"/>
              <a:gd name="connsiteY2" fmla="*/ 41295 h 68489"/>
              <a:gd name="connsiteX3" fmla="*/ 10409 w 68457"/>
              <a:gd name="connsiteY3" fmla="*/ 36505 h 68489"/>
              <a:gd name="connsiteX4" fmla="*/ 15817 w 68457"/>
              <a:gd name="connsiteY4" fmla="*/ 18994 h 68489"/>
              <a:gd name="connsiteX5" fmla="*/ 31989 w 68457"/>
              <a:gd name="connsiteY5" fmla="*/ 10445 h 68489"/>
              <a:gd name="connsiteX6" fmla="*/ 49500 w 68457"/>
              <a:gd name="connsiteY6" fmla="*/ 15853 h 68489"/>
              <a:gd name="connsiteX7" fmla="*/ 58050 w 68457"/>
              <a:gd name="connsiteY7" fmla="*/ 32025 h 68489"/>
              <a:gd name="connsiteX8" fmla="*/ 52642 w 68457"/>
              <a:gd name="connsiteY8" fmla="*/ 49536 h 68489"/>
              <a:gd name="connsiteX9" fmla="*/ 36470 w 68457"/>
              <a:gd name="connsiteY9" fmla="*/ 58085 h 68489"/>
              <a:gd name="connsiteX10" fmla="*/ 27766 w 68457"/>
              <a:gd name="connsiteY10" fmla="*/ 57313 h 68489"/>
              <a:gd name="connsiteX11" fmla="*/ 21431 w 68457"/>
              <a:gd name="connsiteY11" fmla="*/ 60867 h 68489"/>
              <a:gd name="connsiteX12" fmla="*/ 24985 w 68457"/>
              <a:gd name="connsiteY12" fmla="*/ 67202 h 68489"/>
              <a:gd name="connsiteX13" fmla="*/ 34204 w 68457"/>
              <a:gd name="connsiteY13" fmla="*/ 68489 h 68489"/>
              <a:gd name="connsiteX14" fmla="*/ 37397 w 68457"/>
              <a:gd name="connsiteY14" fmla="*/ 68335 h 68489"/>
              <a:gd name="connsiteX15" fmla="*/ 60574 w 68457"/>
              <a:gd name="connsiteY15" fmla="*/ 56077 h 68489"/>
              <a:gd name="connsiteX16" fmla="*/ 68299 w 68457"/>
              <a:gd name="connsiteY16" fmla="*/ 31046 h 68489"/>
              <a:gd name="connsiteX17" fmla="*/ 56093 w 68457"/>
              <a:gd name="connsiteY17" fmla="*/ 7870 h 68489"/>
              <a:gd name="connsiteX18" fmla="*/ 31062 w 68457"/>
              <a:gd name="connsiteY18" fmla="*/ 144 h 68489"/>
              <a:gd name="connsiteX19" fmla="*/ 7886 w 68457"/>
              <a:gd name="connsiteY19" fmla="*/ 12350 h 68489"/>
              <a:gd name="connsiteX20" fmla="*/ 160 w 68457"/>
              <a:gd name="connsiteY20" fmla="*/ 37381 h 68489"/>
              <a:gd name="connsiteX21" fmla="*/ 1499 w 68457"/>
              <a:gd name="connsiteY21" fmla="*/ 44334 h 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457" h="68489">
                <a:moveTo>
                  <a:pt x="1499" y="44334"/>
                </a:moveTo>
                <a:cubicBezTo>
                  <a:pt x="2323" y="47064"/>
                  <a:pt x="5208" y="48609"/>
                  <a:pt x="7937" y="47733"/>
                </a:cubicBezTo>
                <a:cubicBezTo>
                  <a:pt x="10667" y="46909"/>
                  <a:pt x="12212" y="44025"/>
                  <a:pt x="11336" y="41295"/>
                </a:cubicBezTo>
                <a:cubicBezTo>
                  <a:pt x="10873" y="39750"/>
                  <a:pt x="10564" y="38154"/>
                  <a:pt x="10409" y="36505"/>
                </a:cubicBezTo>
                <a:cubicBezTo>
                  <a:pt x="9791" y="30119"/>
                  <a:pt x="11749" y="23939"/>
                  <a:pt x="15817" y="18994"/>
                </a:cubicBezTo>
                <a:cubicBezTo>
                  <a:pt x="19886" y="14050"/>
                  <a:pt x="25654" y="11063"/>
                  <a:pt x="31989" y="10445"/>
                </a:cubicBezTo>
                <a:cubicBezTo>
                  <a:pt x="38324" y="9827"/>
                  <a:pt x="44556" y="11784"/>
                  <a:pt x="49500" y="15853"/>
                </a:cubicBezTo>
                <a:cubicBezTo>
                  <a:pt x="54445" y="19921"/>
                  <a:pt x="57432" y="25690"/>
                  <a:pt x="58050" y="32025"/>
                </a:cubicBezTo>
                <a:cubicBezTo>
                  <a:pt x="58668" y="38411"/>
                  <a:pt x="56711" y="44591"/>
                  <a:pt x="52642" y="49536"/>
                </a:cubicBezTo>
                <a:cubicBezTo>
                  <a:pt x="48573" y="54480"/>
                  <a:pt x="42805" y="57467"/>
                  <a:pt x="36470" y="58085"/>
                </a:cubicBezTo>
                <a:cubicBezTo>
                  <a:pt x="33534" y="58343"/>
                  <a:pt x="30599" y="58085"/>
                  <a:pt x="27766" y="57313"/>
                </a:cubicBezTo>
                <a:cubicBezTo>
                  <a:pt x="25036" y="56540"/>
                  <a:pt x="22204" y="58137"/>
                  <a:pt x="21431" y="60867"/>
                </a:cubicBezTo>
                <a:cubicBezTo>
                  <a:pt x="20659" y="63596"/>
                  <a:pt x="22255" y="66429"/>
                  <a:pt x="24985" y="67202"/>
                </a:cubicBezTo>
                <a:cubicBezTo>
                  <a:pt x="28024" y="68077"/>
                  <a:pt x="31114" y="68489"/>
                  <a:pt x="34204" y="68489"/>
                </a:cubicBezTo>
                <a:cubicBezTo>
                  <a:pt x="35286" y="68489"/>
                  <a:pt x="36367" y="68438"/>
                  <a:pt x="37397" y="68335"/>
                </a:cubicBezTo>
                <a:cubicBezTo>
                  <a:pt x="46513" y="67459"/>
                  <a:pt x="54754" y="63133"/>
                  <a:pt x="60574" y="56077"/>
                </a:cubicBezTo>
                <a:cubicBezTo>
                  <a:pt x="66394" y="49021"/>
                  <a:pt x="69175" y="40162"/>
                  <a:pt x="68299" y="31046"/>
                </a:cubicBezTo>
                <a:cubicBezTo>
                  <a:pt x="67424" y="21930"/>
                  <a:pt x="63097" y="13689"/>
                  <a:pt x="56093" y="7870"/>
                </a:cubicBezTo>
                <a:cubicBezTo>
                  <a:pt x="49037" y="2050"/>
                  <a:pt x="40178" y="-680"/>
                  <a:pt x="31062" y="144"/>
                </a:cubicBezTo>
                <a:cubicBezTo>
                  <a:pt x="21946" y="1020"/>
                  <a:pt x="13757" y="5346"/>
                  <a:pt x="7886" y="12350"/>
                </a:cubicBezTo>
                <a:cubicBezTo>
                  <a:pt x="2014" y="19355"/>
                  <a:pt x="-715" y="28265"/>
                  <a:pt x="160" y="37381"/>
                </a:cubicBezTo>
                <a:cubicBezTo>
                  <a:pt x="366" y="39853"/>
                  <a:pt x="830" y="42171"/>
                  <a:pt x="1499" y="44334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8" name="Forma libre: forma 257">
            <a:extLst>
              <a:ext uri="{FF2B5EF4-FFF2-40B4-BE49-F238E27FC236}">
                <a16:creationId xmlns:a16="http://schemas.microsoft.com/office/drawing/2014/main" id="{0FA23749-F343-4178-8E0E-2DCD0EF7689D}"/>
              </a:ext>
            </a:extLst>
          </p:cNvPr>
          <p:cNvSpPr/>
          <p:nvPr/>
        </p:nvSpPr>
        <p:spPr>
          <a:xfrm>
            <a:off x="5890925" y="4145928"/>
            <a:ext cx="142728" cy="142664"/>
          </a:xfrm>
          <a:custGeom>
            <a:avLst/>
            <a:gdLst>
              <a:gd name="connsiteX0" fmla="*/ 44344 w 142728"/>
              <a:gd name="connsiteY0" fmla="*/ 88637 h 142664"/>
              <a:gd name="connsiteX1" fmla="*/ 71796 w 142728"/>
              <a:gd name="connsiteY1" fmla="*/ 79058 h 142664"/>
              <a:gd name="connsiteX2" fmla="*/ 133909 w 142728"/>
              <a:gd name="connsiteY2" fmla="*/ 141171 h 142664"/>
              <a:gd name="connsiteX3" fmla="*/ 137565 w 142728"/>
              <a:gd name="connsiteY3" fmla="*/ 142664 h 142664"/>
              <a:gd name="connsiteX4" fmla="*/ 141222 w 142728"/>
              <a:gd name="connsiteY4" fmla="*/ 141171 h 142664"/>
              <a:gd name="connsiteX5" fmla="*/ 141222 w 142728"/>
              <a:gd name="connsiteY5" fmla="*/ 133909 h 142664"/>
              <a:gd name="connsiteX6" fmla="*/ 79109 w 142728"/>
              <a:gd name="connsiteY6" fmla="*/ 71796 h 142664"/>
              <a:gd name="connsiteX7" fmla="*/ 88689 w 142728"/>
              <a:gd name="connsiteY7" fmla="*/ 44344 h 142664"/>
              <a:gd name="connsiteX8" fmla="*/ 44344 w 142728"/>
              <a:gd name="connsiteY8" fmla="*/ 0 h 142664"/>
              <a:gd name="connsiteX9" fmla="*/ 0 w 142728"/>
              <a:gd name="connsiteY9" fmla="*/ 44344 h 142664"/>
              <a:gd name="connsiteX10" fmla="*/ 44344 w 142728"/>
              <a:gd name="connsiteY10" fmla="*/ 88637 h 142664"/>
              <a:gd name="connsiteX11" fmla="*/ 44344 w 142728"/>
              <a:gd name="connsiteY11" fmla="*/ 10249 h 142664"/>
              <a:gd name="connsiteX12" fmla="*/ 78388 w 142728"/>
              <a:gd name="connsiteY12" fmla="*/ 44293 h 142664"/>
              <a:gd name="connsiteX13" fmla="*/ 44344 w 142728"/>
              <a:gd name="connsiteY13" fmla="*/ 78337 h 142664"/>
              <a:gd name="connsiteX14" fmla="*/ 10301 w 142728"/>
              <a:gd name="connsiteY14" fmla="*/ 44293 h 142664"/>
              <a:gd name="connsiteX15" fmla="*/ 44344 w 142728"/>
              <a:gd name="connsiteY15" fmla="*/ 10249 h 1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728" h="142664">
                <a:moveTo>
                  <a:pt x="44344" y="88637"/>
                </a:moveTo>
                <a:cubicBezTo>
                  <a:pt x="54697" y="88637"/>
                  <a:pt x="64225" y="85032"/>
                  <a:pt x="71796" y="79058"/>
                </a:cubicBezTo>
                <a:lnTo>
                  <a:pt x="133909" y="141171"/>
                </a:lnTo>
                <a:cubicBezTo>
                  <a:pt x="134939" y="142201"/>
                  <a:pt x="136226" y="142664"/>
                  <a:pt x="137565" y="142664"/>
                </a:cubicBezTo>
                <a:cubicBezTo>
                  <a:pt x="138904" y="142664"/>
                  <a:pt x="140192" y="142149"/>
                  <a:pt x="141222" y="141171"/>
                </a:cubicBezTo>
                <a:cubicBezTo>
                  <a:pt x="143231" y="139162"/>
                  <a:pt x="143231" y="135917"/>
                  <a:pt x="141222" y="133909"/>
                </a:cubicBezTo>
                <a:lnTo>
                  <a:pt x="79109" y="71796"/>
                </a:lnTo>
                <a:cubicBezTo>
                  <a:pt x="85084" y="64225"/>
                  <a:pt x="88689" y="54697"/>
                  <a:pt x="88689" y="44344"/>
                </a:cubicBezTo>
                <a:cubicBezTo>
                  <a:pt x="88689" y="19880"/>
                  <a:pt x="68808" y="0"/>
                  <a:pt x="44344" y="0"/>
                </a:cubicBezTo>
                <a:cubicBezTo>
                  <a:pt x="19880" y="0"/>
                  <a:pt x="0" y="19880"/>
                  <a:pt x="0" y="44344"/>
                </a:cubicBezTo>
                <a:cubicBezTo>
                  <a:pt x="0" y="68757"/>
                  <a:pt x="19932" y="88637"/>
                  <a:pt x="44344" y="88637"/>
                </a:cubicBezTo>
                <a:close/>
                <a:moveTo>
                  <a:pt x="44344" y="10249"/>
                </a:moveTo>
                <a:cubicBezTo>
                  <a:pt x="63143" y="10249"/>
                  <a:pt x="78388" y="25546"/>
                  <a:pt x="78388" y="44293"/>
                </a:cubicBezTo>
                <a:cubicBezTo>
                  <a:pt x="78388" y="63040"/>
                  <a:pt x="63092" y="78337"/>
                  <a:pt x="44344" y="78337"/>
                </a:cubicBezTo>
                <a:cubicBezTo>
                  <a:pt x="25597" y="78337"/>
                  <a:pt x="10301" y="63092"/>
                  <a:pt x="10301" y="44293"/>
                </a:cubicBezTo>
                <a:cubicBezTo>
                  <a:pt x="10301" y="25494"/>
                  <a:pt x="25597" y="10249"/>
                  <a:pt x="44344" y="10249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9" name="Forma libre: forma 258">
            <a:extLst>
              <a:ext uri="{FF2B5EF4-FFF2-40B4-BE49-F238E27FC236}">
                <a16:creationId xmlns:a16="http://schemas.microsoft.com/office/drawing/2014/main" id="{EC13AE37-6A29-4282-913A-0E3C35F1EEDB}"/>
              </a:ext>
            </a:extLst>
          </p:cNvPr>
          <p:cNvSpPr/>
          <p:nvPr/>
        </p:nvSpPr>
        <p:spPr>
          <a:xfrm>
            <a:off x="5899681" y="4435686"/>
            <a:ext cx="81581" cy="81581"/>
          </a:xfrm>
          <a:custGeom>
            <a:avLst/>
            <a:gdLst>
              <a:gd name="connsiteX0" fmla="*/ 40791 w 81581"/>
              <a:gd name="connsiteY0" fmla="*/ 0 h 81581"/>
              <a:gd name="connsiteX1" fmla="*/ 0 w 81581"/>
              <a:gd name="connsiteY1" fmla="*/ 40791 h 81581"/>
              <a:gd name="connsiteX2" fmla="*/ 40791 w 81581"/>
              <a:gd name="connsiteY2" fmla="*/ 81581 h 81581"/>
              <a:gd name="connsiteX3" fmla="*/ 81581 w 81581"/>
              <a:gd name="connsiteY3" fmla="*/ 40791 h 81581"/>
              <a:gd name="connsiteX4" fmla="*/ 40791 w 81581"/>
              <a:gd name="connsiteY4" fmla="*/ 0 h 81581"/>
              <a:gd name="connsiteX5" fmla="*/ 40791 w 81581"/>
              <a:gd name="connsiteY5" fmla="*/ 71229 h 81581"/>
              <a:gd name="connsiteX6" fmla="*/ 10301 w 81581"/>
              <a:gd name="connsiteY6" fmla="*/ 40739 h 81581"/>
              <a:gd name="connsiteX7" fmla="*/ 40791 w 81581"/>
              <a:gd name="connsiteY7" fmla="*/ 10249 h 81581"/>
              <a:gd name="connsiteX8" fmla="*/ 71281 w 81581"/>
              <a:gd name="connsiteY8" fmla="*/ 40739 h 81581"/>
              <a:gd name="connsiteX9" fmla="*/ 40791 w 81581"/>
              <a:gd name="connsiteY9" fmla="*/ 71229 h 8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81" h="81581">
                <a:moveTo>
                  <a:pt x="40791" y="0"/>
                </a:moveTo>
                <a:cubicBezTo>
                  <a:pt x="18284" y="0"/>
                  <a:pt x="0" y="18284"/>
                  <a:pt x="0" y="40791"/>
                </a:cubicBezTo>
                <a:cubicBezTo>
                  <a:pt x="0" y="63298"/>
                  <a:pt x="18284" y="81581"/>
                  <a:pt x="40791" y="81581"/>
                </a:cubicBezTo>
                <a:cubicBezTo>
                  <a:pt x="63298" y="81581"/>
                  <a:pt x="81581" y="63298"/>
                  <a:pt x="81581" y="40791"/>
                </a:cubicBezTo>
                <a:cubicBezTo>
                  <a:pt x="81581" y="18284"/>
                  <a:pt x="63246" y="0"/>
                  <a:pt x="40791" y="0"/>
                </a:cubicBezTo>
                <a:close/>
                <a:moveTo>
                  <a:pt x="40791" y="71229"/>
                </a:moveTo>
                <a:cubicBezTo>
                  <a:pt x="24001" y="71229"/>
                  <a:pt x="10301" y="57581"/>
                  <a:pt x="10301" y="40739"/>
                </a:cubicBezTo>
                <a:cubicBezTo>
                  <a:pt x="10301" y="23897"/>
                  <a:pt x="23949" y="10249"/>
                  <a:pt x="40791" y="10249"/>
                </a:cubicBezTo>
                <a:cubicBezTo>
                  <a:pt x="57632" y="10249"/>
                  <a:pt x="71281" y="23897"/>
                  <a:pt x="71281" y="40739"/>
                </a:cubicBezTo>
                <a:cubicBezTo>
                  <a:pt x="71281" y="57581"/>
                  <a:pt x="57581" y="71229"/>
                  <a:pt x="40791" y="71229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0" name="Forma libre: forma 259">
            <a:extLst>
              <a:ext uri="{FF2B5EF4-FFF2-40B4-BE49-F238E27FC236}">
                <a16:creationId xmlns:a16="http://schemas.microsoft.com/office/drawing/2014/main" id="{AF6A1CED-208F-4FA4-B884-258777D7CC98}"/>
              </a:ext>
            </a:extLst>
          </p:cNvPr>
          <p:cNvSpPr/>
          <p:nvPr/>
        </p:nvSpPr>
        <p:spPr>
          <a:xfrm>
            <a:off x="6129012" y="4153602"/>
            <a:ext cx="133921" cy="133239"/>
          </a:xfrm>
          <a:custGeom>
            <a:avLst/>
            <a:gdLst>
              <a:gd name="connsiteX0" fmla="*/ 47087 w 133921"/>
              <a:gd name="connsiteY0" fmla="*/ 43366 h 133239"/>
              <a:gd name="connsiteX1" fmla="*/ 56100 w 133921"/>
              <a:gd name="connsiteY1" fmla="*/ 69735 h 133239"/>
              <a:gd name="connsiteX2" fmla="*/ 1507 w 133921"/>
              <a:gd name="connsiteY2" fmla="*/ 124484 h 133239"/>
              <a:gd name="connsiteX3" fmla="*/ 1507 w 133921"/>
              <a:gd name="connsiteY3" fmla="*/ 131745 h 133239"/>
              <a:gd name="connsiteX4" fmla="*/ 5163 w 133921"/>
              <a:gd name="connsiteY4" fmla="*/ 133239 h 133239"/>
              <a:gd name="connsiteX5" fmla="*/ 8820 w 133921"/>
              <a:gd name="connsiteY5" fmla="*/ 131745 h 133239"/>
              <a:gd name="connsiteX6" fmla="*/ 63259 w 133921"/>
              <a:gd name="connsiteY6" fmla="*/ 77152 h 133239"/>
              <a:gd name="connsiteX7" fmla="*/ 90504 w 133921"/>
              <a:gd name="connsiteY7" fmla="*/ 86835 h 133239"/>
              <a:gd name="connsiteX8" fmla="*/ 133922 w 133921"/>
              <a:gd name="connsiteY8" fmla="*/ 43417 h 133239"/>
              <a:gd name="connsiteX9" fmla="*/ 90504 w 133921"/>
              <a:gd name="connsiteY9" fmla="*/ 0 h 133239"/>
              <a:gd name="connsiteX10" fmla="*/ 47087 w 133921"/>
              <a:gd name="connsiteY10" fmla="*/ 43366 h 133239"/>
              <a:gd name="connsiteX11" fmla="*/ 123621 w 133921"/>
              <a:gd name="connsiteY11" fmla="*/ 43366 h 133239"/>
              <a:gd name="connsiteX12" fmla="*/ 90504 w 133921"/>
              <a:gd name="connsiteY12" fmla="*/ 76482 h 133239"/>
              <a:gd name="connsiteX13" fmla="*/ 57388 w 133921"/>
              <a:gd name="connsiteY13" fmla="*/ 43366 h 133239"/>
              <a:gd name="connsiteX14" fmla="*/ 90504 w 133921"/>
              <a:gd name="connsiteY14" fmla="*/ 10249 h 133239"/>
              <a:gd name="connsiteX15" fmla="*/ 123621 w 133921"/>
              <a:gd name="connsiteY15" fmla="*/ 43366 h 13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3921" h="133239">
                <a:moveTo>
                  <a:pt x="47087" y="43366"/>
                </a:moveTo>
                <a:cubicBezTo>
                  <a:pt x="47087" y="53306"/>
                  <a:pt x="50486" y="62422"/>
                  <a:pt x="56100" y="69735"/>
                </a:cubicBezTo>
                <a:lnTo>
                  <a:pt x="1507" y="124484"/>
                </a:lnTo>
                <a:cubicBezTo>
                  <a:pt x="-502" y="126492"/>
                  <a:pt x="-502" y="129737"/>
                  <a:pt x="1507" y="131745"/>
                </a:cubicBezTo>
                <a:cubicBezTo>
                  <a:pt x="2537" y="132724"/>
                  <a:pt x="3824" y="133239"/>
                  <a:pt x="5163" y="133239"/>
                </a:cubicBezTo>
                <a:cubicBezTo>
                  <a:pt x="6502" y="133239"/>
                  <a:pt x="7790" y="132724"/>
                  <a:pt x="8820" y="131745"/>
                </a:cubicBezTo>
                <a:lnTo>
                  <a:pt x="63259" y="77152"/>
                </a:lnTo>
                <a:cubicBezTo>
                  <a:pt x="70727" y="83178"/>
                  <a:pt x="80204" y="86835"/>
                  <a:pt x="90504" y="86835"/>
                </a:cubicBezTo>
                <a:cubicBezTo>
                  <a:pt x="114453" y="86835"/>
                  <a:pt x="133922" y="67366"/>
                  <a:pt x="133922" y="43417"/>
                </a:cubicBezTo>
                <a:cubicBezTo>
                  <a:pt x="133922" y="19468"/>
                  <a:pt x="114453" y="0"/>
                  <a:pt x="90504" y="0"/>
                </a:cubicBezTo>
                <a:cubicBezTo>
                  <a:pt x="66555" y="0"/>
                  <a:pt x="47087" y="19417"/>
                  <a:pt x="47087" y="43366"/>
                </a:cubicBezTo>
                <a:close/>
                <a:moveTo>
                  <a:pt x="123621" y="43366"/>
                </a:moveTo>
                <a:cubicBezTo>
                  <a:pt x="123621" y="61649"/>
                  <a:pt x="108737" y="76482"/>
                  <a:pt x="90504" y="76482"/>
                </a:cubicBezTo>
                <a:cubicBezTo>
                  <a:pt x="72272" y="76482"/>
                  <a:pt x="57388" y="61598"/>
                  <a:pt x="57388" y="43366"/>
                </a:cubicBezTo>
                <a:cubicBezTo>
                  <a:pt x="57388" y="25134"/>
                  <a:pt x="72272" y="10249"/>
                  <a:pt x="90504" y="10249"/>
                </a:cubicBezTo>
                <a:cubicBezTo>
                  <a:pt x="108737" y="10249"/>
                  <a:pt x="123621" y="25082"/>
                  <a:pt x="123621" y="43366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1" name="Forma libre: forma 260">
            <a:extLst>
              <a:ext uri="{FF2B5EF4-FFF2-40B4-BE49-F238E27FC236}">
                <a16:creationId xmlns:a16="http://schemas.microsoft.com/office/drawing/2014/main" id="{5DF3E6DF-D3D6-4CBD-AC1F-89A27BBD4D65}"/>
              </a:ext>
            </a:extLst>
          </p:cNvPr>
          <p:cNvSpPr/>
          <p:nvPr/>
        </p:nvSpPr>
        <p:spPr>
          <a:xfrm>
            <a:off x="6510768" y="2343826"/>
            <a:ext cx="342394" cy="342394"/>
          </a:xfrm>
          <a:custGeom>
            <a:avLst/>
            <a:gdLst>
              <a:gd name="connsiteX0" fmla="*/ 171197 w 342394"/>
              <a:gd name="connsiteY0" fmla="*/ 342394 h 342394"/>
              <a:gd name="connsiteX1" fmla="*/ 64740 w 342394"/>
              <a:gd name="connsiteY1" fmla="*/ 305260 h 342394"/>
              <a:gd name="connsiteX2" fmla="*/ 63916 w 342394"/>
              <a:gd name="connsiteY2" fmla="*/ 297998 h 342394"/>
              <a:gd name="connsiteX3" fmla="*/ 71178 w 342394"/>
              <a:gd name="connsiteY3" fmla="*/ 297174 h 342394"/>
              <a:gd name="connsiteX4" fmla="*/ 171249 w 342394"/>
              <a:gd name="connsiteY4" fmla="*/ 332042 h 342394"/>
              <a:gd name="connsiteX5" fmla="*/ 332145 w 342394"/>
              <a:gd name="connsiteY5" fmla="*/ 171146 h 342394"/>
              <a:gd name="connsiteX6" fmla="*/ 171197 w 342394"/>
              <a:gd name="connsiteY6" fmla="*/ 10301 h 342394"/>
              <a:gd name="connsiteX7" fmla="*/ 10301 w 342394"/>
              <a:gd name="connsiteY7" fmla="*/ 171197 h 342394"/>
              <a:gd name="connsiteX8" fmla="*/ 40585 w 342394"/>
              <a:gd name="connsiteY8" fmla="*/ 265191 h 342394"/>
              <a:gd name="connsiteX9" fmla="*/ 39400 w 342394"/>
              <a:gd name="connsiteY9" fmla="*/ 272401 h 342394"/>
              <a:gd name="connsiteX10" fmla="*/ 32190 w 342394"/>
              <a:gd name="connsiteY10" fmla="*/ 271217 h 342394"/>
              <a:gd name="connsiteX11" fmla="*/ 0 w 342394"/>
              <a:gd name="connsiteY11" fmla="*/ 171197 h 342394"/>
              <a:gd name="connsiteX12" fmla="*/ 171197 w 342394"/>
              <a:gd name="connsiteY12" fmla="*/ 0 h 342394"/>
              <a:gd name="connsiteX13" fmla="*/ 342394 w 342394"/>
              <a:gd name="connsiteY13" fmla="*/ 171197 h 342394"/>
              <a:gd name="connsiteX14" fmla="*/ 171197 w 342394"/>
              <a:gd name="connsiteY14" fmla="*/ 342394 h 34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2394" h="342394">
                <a:moveTo>
                  <a:pt x="171197" y="342394"/>
                </a:moveTo>
                <a:cubicBezTo>
                  <a:pt x="132106" y="342394"/>
                  <a:pt x="95281" y="329570"/>
                  <a:pt x="64740" y="305260"/>
                </a:cubicBezTo>
                <a:cubicBezTo>
                  <a:pt x="62525" y="303509"/>
                  <a:pt x="62165" y="300265"/>
                  <a:pt x="63916" y="297998"/>
                </a:cubicBezTo>
                <a:cubicBezTo>
                  <a:pt x="65667" y="295784"/>
                  <a:pt x="68912" y="295372"/>
                  <a:pt x="71178" y="297174"/>
                </a:cubicBezTo>
                <a:cubicBezTo>
                  <a:pt x="99865" y="319990"/>
                  <a:pt x="134475" y="332042"/>
                  <a:pt x="171249" y="332042"/>
                </a:cubicBezTo>
                <a:cubicBezTo>
                  <a:pt x="259989" y="332042"/>
                  <a:pt x="332145" y="259834"/>
                  <a:pt x="332145" y="171146"/>
                </a:cubicBezTo>
                <a:cubicBezTo>
                  <a:pt x="332145" y="82457"/>
                  <a:pt x="259937" y="10301"/>
                  <a:pt x="171197" y="10301"/>
                </a:cubicBezTo>
                <a:cubicBezTo>
                  <a:pt x="82457" y="10301"/>
                  <a:pt x="10301" y="82457"/>
                  <a:pt x="10301" y="171197"/>
                </a:cubicBezTo>
                <a:cubicBezTo>
                  <a:pt x="10301" y="205189"/>
                  <a:pt x="20756" y="237688"/>
                  <a:pt x="40585" y="265191"/>
                </a:cubicBezTo>
                <a:cubicBezTo>
                  <a:pt x="42233" y="267508"/>
                  <a:pt x="41718" y="270702"/>
                  <a:pt x="39400" y="272401"/>
                </a:cubicBezTo>
                <a:cubicBezTo>
                  <a:pt x="37082" y="274049"/>
                  <a:pt x="33889" y="273534"/>
                  <a:pt x="32190" y="271217"/>
                </a:cubicBezTo>
                <a:cubicBezTo>
                  <a:pt x="11125" y="241963"/>
                  <a:pt x="0" y="207404"/>
                  <a:pt x="0" y="171197"/>
                </a:cubicBezTo>
                <a:cubicBezTo>
                  <a:pt x="0" y="76791"/>
                  <a:pt x="76792" y="0"/>
                  <a:pt x="171197" y="0"/>
                </a:cubicBezTo>
                <a:cubicBezTo>
                  <a:pt x="265603" y="0"/>
                  <a:pt x="342394" y="76791"/>
                  <a:pt x="342394" y="171197"/>
                </a:cubicBezTo>
                <a:cubicBezTo>
                  <a:pt x="342394" y="265603"/>
                  <a:pt x="265603" y="342394"/>
                  <a:pt x="171197" y="342394"/>
                </a:cubicBezTo>
                <a:close/>
              </a:path>
            </a:pathLst>
          </a:custGeom>
          <a:solidFill>
            <a:srgbClr val="6785C1"/>
          </a:solidFill>
          <a:ln w="5142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2" name="Forma libre: forma 261">
            <a:extLst>
              <a:ext uri="{FF2B5EF4-FFF2-40B4-BE49-F238E27FC236}">
                <a16:creationId xmlns:a16="http://schemas.microsoft.com/office/drawing/2014/main" id="{A77C3CC8-E40A-4A80-97A3-C8D76245937F}"/>
              </a:ext>
            </a:extLst>
          </p:cNvPr>
          <p:cNvSpPr/>
          <p:nvPr/>
        </p:nvSpPr>
        <p:spPr>
          <a:xfrm>
            <a:off x="6164974" y="4419926"/>
            <a:ext cx="100534" cy="100534"/>
          </a:xfrm>
          <a:custGeom>
            <a:avLst/>
            <a:gdLst>
              <a:gd name="connsiteX0" fmla="*/ 100535 w 100534"/>
              <a:gd name="connsiteY0" fmla="*/ 50267 h 100534"/>
              <a:gd name="connsiteX1" fmla="*/ 50267 w 100534"/>
              <a:gd name="connsiteY1" fmla="*/ 100535 h 100534"/>
              <a:gd name="connsiteX2" fmla="*/ 0 w 100534"/>
              <a:gd name="connsiteY2" fmla="*/ 50267 h 100534"/>
              <a:gd name="connsiteX3" fmla="*/ 50267 w 100534"/>
              <a:gd name="connsiteY3" fmla="*/ 0 h 100534"/>
              <a:gd name="connsiteX4" fmla="*/ 100535 w 100534"/>
              <a:gd name="connsiteY4" fmla="*/ 50267 h 10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34" h="100534">
                <a:moveTo>
                  <a:pt x="100535" y="50267"/>
                </a:moveTo>
                <a:cubicBezTo>
                  <a:pt x="100535" y="78029"/>
                  <a:pt x="78029" y="100535"/>
                  <a:pt x="50267" y="100535"/>
                </a:cubicBezTo>
                <a:cubicBezTo>
                  <a:pt x="22505" y="100535"/>
                  <a:pt x="0" y="78029"/>
                  <a:pt x="0" y="50267"/>
                </a:cubicBezTo>
                <a:cubicBezTo>
                  <a:pt x="0" y="22505"/>
                  <a:pt x="22505" y="0"/>
                  <a:pt x="50267" y="0"/>
                </a:cubicBezTo>
                <a:cubicBezTo>
                  <a:pt x="78029" y="0"/>
                  <a:pt x="100535" y="22505"/>
                  <a:pt x="100535" y="50267"/>
                </a:cubicBezTo>
                <a:close/>
              </a:path>
            </a:pathLst>
          </a:custGeom>
          <a:noFill/>
          <a:ln w="10284" cap="flat">
            <a:solidFill>
              <a:srgbClr val="6785C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263" name="Gráfico 166">
            <a:extLst>
              <a:ext uri="{FF2B5EF4-FFF2-40B4-BE49-F238E27FC236}">
                <a16:creationId xmlns:a16="http://schemas.microsoft.com/office/drawing/2014/main" id="{C87B0C48-71F1-4F25-AEF2-1C52D1CACCCD}"/>
              </a:ext>
            </a:extLst>
          </p:cNvPr>
          <p:cNvGrpSpPr/>
          <p:nvPr/>
        </p:nvGrpSpPr>
        <p:grpSpPr>
          <a:xfrm>
            <a:off x="9980120" y="4172031"/>
            <a:ext cx="379077" cy="281259"/>
            <a:chOff x="9980120" y="4172031"/>
            <a:chExt cx="379077" cy="281259"/>
          </a:xfrm>
          <a:solidFill>
            <a:srgbClr val="6785C1"/>
          </a:solidFill>
        </p:grpSpPr>
        <p:sp>
          <p:nvSpPr>
            <p:cNvPr id="264" name="Forma libre: forma 263">
              <a:extLst>
                <a:ext uri="{FF2B5EF4-FFF2-40B4-BE49-F238E27FC236}">
                  <a16:creationId xmlns:a16="http://schemas.microsoft.com/office/drawing/2014/main" id="{8AC7AB04-0C9E-4B0F-AB61-6D11BAFBD05D}"/>
                </a:ext>
              </a:extLst>
            </p:cNvPr>
            <p:cNvSpPr/>
            <p:nvPr/>
          </p:nvSpPr>
          <p:spPr>
            <a:xfrm>
              <a:off x="9980120" y="4172031"/>
              <a:ext cx="379077" cy="239799"/>
            </a:xfrm>
            <a:custGeom>
              <a:avLst/>
              <a:gdLst>
                <a:gd name="connsiteX0" fmla="*/ 288020 w 379077"/>
                <a:gd name="connsiteY0" fmla="*/ 239800 h 239799"/>
                <a:gd name="connsiteX1" fmla="*/ 249701 w 379077"/>
                <a:gd name="connsiteY1" fmla="*/ 239800 h 239799"/>
                <a:gd name="connsiteX2" fmla="*/ 244551 w 379077"/>
                <a:gd name="connsiteY2" fmla="*/ 234649 h 239799"/>
                <a:gd name="connsiteX3" fmla="*/ 249701 w 379077"/>
                <a:gd name="connsiteY3" fmla="*/ 229499 h 239799"/>
                <a:gd name="connsiteX4" fmla="*/ 288020 w 379077"/>
                <a:gd name="connsiteY4" fmla="*/ 229499 h 239799"/>
                <a:gd name="connsiteX5" fmla="*/ 368777 w 379077"/>
                <a:gd name="connsiteY5" fmla="*/ 148742 h 239799"/>
                <a:gd name="connsiteX6" fmla="*/ 288020 w 379077"/>
                <a:gd name="connsiteY6" fmla="*/ 67984 h 239799"/>
                <a:gd name="connsiteX7" fmla="*/ 283282 w 379077"/>
                <a:gd name="connsiteY7" fmla="*/ 68139 h 239799"/>
                <a:gd name="connsiteX8" fmla="*/ 267316 w 379077"/>
                <a:gd name="connsiteY8" fmla="*/ 59126 h 239799"/>
                <a:gd name="connsiteX9" fmla="*/ 188928 w 379077"/>
                <a:gd name="connsiteY9" fmla="*/ 10301 h 239799"/>
                <a:gd name="connsiteX10" fmla="*/ 110539 w 379077"/>
                <a:gd name="connsiteY10" fmla="*/ 59074 h 239799"/>
                <a:gd name="connsiteX11" fmla="*/ 94779 w 379077"/>
                <a:gd name="connsiteY11" fmla="*/ 68087 h 239799"/>
                <a:gd name="connsiteX12" fmla="*/ 91123 w 379077"/>
                <a:gd name="connsiteY12" fmla="*/ 67984 h 239799"/>
                <a:gd name="connsiteX13" fmla="*/ 10365 w 379077"/>
                <a:gd name="connsiteY13" fmla="*/ 147196 h 239799"/>
                <a:gd name="connsiteX14" fmla="*/ 33439 w 379077"/>
                <a:gd name="connsiteY14" fmla="*/ 204211 h 239799"/>
                <a:gd name="connsiteX15" fmla="*/ 93337 w 379077"/>
                <a:gd name="connsiteY15" fmla="*/ 229499 h 239799"/>
                <a:gd name="connsiteX16" fmla="*/ 137373 w 379077"/>
                <a:gd name="connsiteY16" fmla="*/ 229499 h 239799"/>
                <a:gd name="connsiteX17" fmla="*/ 142523 w 379077"/>
                <a:gd name="connsiteY17" fmla="*/ 234649 h 239799"/>
                <a:gd name="connsiteX18" fmla="*/ 137373 w 379077"/>
                <a:gd name="connsiteY18" fmla="*/ 239800 h 239799"/>
                <a:gd name="connsiteX19" fmla="*/ 93337 w 379077"/>
                <a:gd name="connsiteY19" fmla="*/ 239800 h 239799"/>
                <a:gd name="connsiteX20" fmla="*/ 26074 w 379077"/>
                <a:gd name="connsiteY20" fmla="*/ 211421 h 239799"/>
                <a:gd name="connsiteX21" fmla="*/ 13 w 379077"/>
                <a:gd name="connsiteY21" fmla="*/ 146990 h 239799"/>
                <a:gd name="connsiteX22" fmla="*/ 91071 w 379077"/>
                <a:gd name="connsiteY22" fmla="*/ 57684 h 239799"/>
                <a:gd name="connsiteX23" fmla="*/ 95346 w 379077"/>
                <a:gd name="connsiteY23" fmla="*/ 57787 h 239799"/>
                <a:gd name="connsiteX24" fmla="*/ 101269 w 379077"/>
                <a:gd name="connsiteY24" fmla="*/ 54490 h 239799"/>
                <a:gd name="connsiteX25" fmla="*/ 188876 w 379077"/>
                <a:gd name="connsiteY25" fmla="*/ 0 h 239799"/>
                <a:gd name="connsiteX26" fmla="*/ 276535 w 379077"/>
                <a:gd name="connsiteY26" fmla="*/ 54542 h 239799"/>
                <a:gd name="connsiteX27" fmla="*/ 282561 w 379077"/>
                <a:gd name="connsiteY27" fmla="*/ 57838 h 239799"/>
                <a:gd name="connsiteX28" fmla="*/ 288020 w 379077"/>
                <a:gd name="connsiteY28" fmla="*/ 57632 h 239799"/>
                <a:gd name="connsiteX29" fmla="*/ 379078 w 379077"/>
                <a:gd name="connsiteY29" fmla="*/ 148690 h 239799"/>
                <a:gd name="connsiteX30" fmla="*/ 288020 w 379077"/>
                <a:gd name="connsiteY30" fmla="*/ 239800 h 23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9077" h="239799">
                  <a:moveTo>
                    <a:pt x="288020" y="239800"/>
                  </a:moveTo>
                  <a:lnTo>
                    <a:pt x="249701" y="239800"/>
                  </a:lnTo>
                  <a:cubicBezTo>
                    <a:pt x="246869" y="239800"/>
                    <a:pt x="244551" y="237482"/>
                    <a:pt x="244551" y="234649"/>
                  </a:cubicBezTo>
                  <a:cubicBezTo>
                    <a:pt x="244551" y="231816"/>
                    <a:pt x="246869" y="229499"/>
                    <a:pt x="249701" y="229499"/>
                  </a:cubicBezTo>
                  <a:lnTo>
                    <a:pt x="288020" y="229499"/>
                  </a:lnTo>
                  <a:cubicBezTo>
                    <a:pt x="332570" y="229499"/>
                    <a:pt x="368777" y="193292"/>
                    <a:pt x="368777" y="148742"/>
                  </a:cubicBezTo>
                  <a:cubicBezTo>
                    <a:pt x="368777" y="104191"/>
                    <a:pt x="332570" y="67984"/>
                    <a:pt x="288020" y="67984"/>
                  </a:cubicBezTo>
                  <a:cubicBezTo>
                    <a:pt x="286423" y="67984"/>
                    <a:pt x="284827" y="68036"/>
                    <a:pt x="283282" y="68139"/>
                  </a:cubicBezTo>
                  <a:cubicBezTo>
                    <a:pt x="276586" y="68654"/>
                    <a:pt x="270251" y="65100"/>
                    <a:pt x="267316" y="59126"/>
                  </a:cubicBezTo>
                  <a:cubicBezTo>
                    <a:pt x="252431" y="28996"/>
                    <a:pt x="222405" y="10301"/>
                    <a:pt x="188928" y="10301"/>
                  </a:cubicBezTo>
                  <a:cubicBezTo>
                    <a:pt x="155450" y="10301"/>
                    <a:pt x="125424" y="28996"/>
                    <a:pt x="110539" y="59074"/>
                  </a:cubicBezTo>
                  <a:cubicBezTo>
                    <a:pt x="107655" y="64894"/>
                    <a:pt x="101423" y="68448"/>
                    <a:pt x="94779" y="68087"/>
                  </a:cubicBezTo>
                  <a:cubicBezTo>
                    <a:pt x="93543" y="68036"/>
                    <a:pt x="92359" y="67984"/>
                    <a:pt x="91123" y="67984"/>
                  </a:cubicBezTo>
                  <a:cubicBezTo>
                    <a:pt x="47396" y="67984"/>
                    <a:pt x="11189" y="103522"/>
                    <a:pt x="10365" y="147196"/>
                  </a:cubicBezTo>
                  <a:cubicBezTo>
                    <a:pt x="9953" y="168364"/>
                    <a:pt x="18194" y="188657"/>
                    <a:pt x="33439" y="204211"/>
                  </a:cubicBezTo>
                  <a:cubicBezTo>
                    <a:pt x="49199" y="220280"/>
                    <a:pt x="71036" y="229499"/>
                    <a:pt x="93337" y="229499"/>
                  </a:cubicBezTo>
                  <a:lnTo>
                    <a:pt x="137373" y="229499"/>
                  </a:lnTo>
                  <a:cubicBezTo>
                    <a:pt x="140205" y="229499"/>
                    <a:pt x="142523" y="231816"/>
                    <a:pt x="142523" y="234649"/>
                  </a:cubicBezTo>
                  <a:cubicBezTo>
                    <a:pt x="142523" y="237482"/>
                    <a:pt x="140205" y="239800"/>
                    <a:pt x="137373" y="239800"/>
                  </a:cubicBezTo>
                  <a:lnTo>
                    <a:pt x="93337" y="239800"/>
                  </a:lnTo>
                  <a:cubicBezTo>
                    <a:pt x="68307" y="239800"/>
                    <a:pt x="43791" y="229447"/>
                    <a:pt x="26074" y="211421"/>
                  </a:cubicBezTo>
                  <a:cubicBezTo>
                    <a:pt x="8820" y="193858"/>
                    <a:pt x="-399" y="170991"/>
                    <a:pt x="13" y="146990"/>
                  </a:cubicBezTo>
                  <a:cubicBezTo>
                    <a:pt x="940" y="97753"/>
                    <a:pt x="41782" y="57684"/>
                    <a:pt x="91071" y="57684"/>
                  </a:cubicBezTo>
                  <a:cubicBezTo>
                    <a:pt x="92513" y="57684"/>
                    <a:pt x="93904" y="57735"/>
                    <a:pt x="95346" y="57787"/>
                  </a:cubicBezTo>
                  <a:cubicBezTo>
                    <a:pt x="97870" y="57838"/>
                    <a:pt x="100239" y="56654"/>
                    <a:pt x="101269" y="54490"/>
                  </a:cubicBezTo>
                  <a:cubicBezTo>
                    <a:pt x="117904" y="20859"/>
                    <a:pt x="151485" y="0"/>
                    <a:pt x="188876" y="0"/>
                  </a:cubicBezTo>
                  <a:cubicBezTo>
                    <a:pt x="226319" y="0"/>
                    <a:pt x="259899" y="20910"/>
                    <a:pt x="276535" y="54542"/>
                  </a:cubicBezTo>
                  <a:cubicBezTo>
                    <a:pt x="277616" y="56705"/>
                    <a:pt x="279985" y="57993"/>
                    <a:pt x="282561" y="57838"/>
                  </a:cubicBezTo>
                  <a:cubicBezTo>
                    <a:pt x="284363" y="57684"/>
                    <a:pt x="286166" y="57632"/>
                    <a:pt x="288020" y="57632"/>
                  </a:cubicBezTo>
                  <a:cubicBezTo>
                    <a:pt x="338236" y="57632"/>
                    <a:pt x="379078" y="98474"/>
                    <a:pt x="379078" y="148690"/>
                  </a:cubicBezTo>
                  <a:cubicBezTo>
                    <a:pt x="379078" y="198957"/>
                    <a:pt x="338236" y="239800"/>
                    <a:pt x="288020" y="23980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5" name="Forma libre: forma 264">
              <a:extLst>
                <a:ext uri="{FF2B5EF4-FFF2-40B4-BE49-F238E27FC236}">
                  <a16:creationId xmlns:a16="http://schemas.microsoft.com/office/drawing/2014/main" id="{55A3BBA6-CCA6-416B-BF77-C996FA268140}"/>
                </a:ext>
              </a:extLst>
            </p:cNvPr>
            <p:cNvSpPr/>
            <p:nvPr/>
          </p:nvSpPr>
          <p:spPr>
            <a:xfrm>
              <a:off x="10265462" y="4258093"/>
              <a:ext cx="68808" cy="68808"/>
            </a:xfrm>
            <a:custGeom>
              <a:avLst/>
              <a:gdLst>
                <a:gd name="connsiteX0" fmla="*/ 63658 w 68808"/>
                <a:gd name="connsiteY0" fmla="*/ 68808 h 68808"/>
                <a:gd name="connsiteX1" fmla="*/ 58508 w 68808"/>
                <a:gd name="connsiteY1" fmla="*/ 63658 h 68808"/>
                <a:gd name="connsiteX2" fmla="*/ 5150 w 68808"/>
                <a:gd name="connsiteY2" fmla="*/ 10301 h 68808"/>
                <a:gd name="connsiteX3" fmla="*/ 0 w 68808"/>
                <a:gd name="connsiteY3" fmla="*/ 5150 h 68808"/>
                <a:gd name="connsiteX4" fmla="*/ 5150 w 68808"/>
                <a:gd name="connsiteY4" fmla="*/ 0 h 68808"/>
                <a:gd name="connsiteX5" fmla="*/ 68808 w 68808"/>
                <a:gd name="connsiteY5" fmla="*/ 63658 h 68808"/>
                <a:gd name="connsiteX6" fmla="*/ 63658 w 68808"/>
                <a:gd name="connsiteY6" fmla="*/ 68808 h 6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808" h="68808">
                  <a:moveTo>
                    <a:pt x="63658" y="68808"/>
                  </a:moveTo>
                  <a:cubicBezTo>
                    <a:pt x="60825" y="68808"/>
                    <a:pt x="58508" y="66491"/>
                    <a:pt x="58508" y="63658"/>
                  </a:cubicBezTo>
                  <a:cubicBezTo>
                    <a:pt x="58508" y="34250"/>
                    <a:pt x="34559" y="10301"/>
                    <a:pt x="5150" y="10301"/>
                  </a:cubicBezTo>
                  <a:cubicBezTo>
                    <a:pt x="2318" y="10301"/>
                    <a:pt x="0" y="7983"/>
                    <a:pt x="0" y="5150"/>
                  </a:cubicBezTo>
                  <a:cubicBezTo>
                    <a:pt x="0" y="2318"/>
                    <a:pt x="2318" y="0"/>
                    <a:pt x="5150" y="0"/>
                  </a:cubicBezTo>
                  <a:cubicBezTo>
                    <a:pt x="40224" y="0"/>
                    <a:pt x="68808" y="28533"/>
                    <a:pt x="68808" y="63658"/>
                  </a:cubicBezTo>
                  <a:cubicBezTo>
                    <a:pt x="68808" y="66491"/>
                    <a:pt x="66491" y="68808"/>
                    <a:pt x="63658" y="68808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6" name="Forma libre: forma 265">
              <a:extLst>
                <a:ext uri="{FF2B5EF4-FFF2-40B4-BE49-F238E27FC236}">
                  <a16:creationId xmlns:a16="http://schemas.microsoft.com/office/drawing/2014/main" id="{3430A9D4-ACE2-4F5E-A5D0-CAB4CA2C485A}"/>
                </a:ext>
              </a:extLst>
            </p:cNvPr>
            <p:cNvSpPr/>
            <p:nvPr/>
          </p:nvSpPr>
          <p:spPr>
            <a:xfrm>
              <a:off x="10168224" y="4333031"/>
              <a:ext cx="10300" cy="88637"/>
            </a:xfrm>
            <a:custGeom>
              <a:avLst/>
              <a:gdLst>
                <a:gd name="connsiteX0" fmla="*/ 5150 w 10300"/>
                <a:gd name="connsiteY0" fmla="*/ 88637 h 88637"/>
                <a:gd name="connsiteX1" fmla="*/ 0 w 10300"/>
                <a:gd name="connsiteY1" fmla="*/ 83487 h 88637"/>
                <a:gd name="connsiteX2" fmla="*/ 0 w 10300"/>
                <a:gd name="connsiteY2" fmla="*/ 5150 h 88637"/>
                <a:gd name="connsiteX3" fmla="*/ 5150 w 10300"/>
                <a:gd name="connsiteY3" fmla="*/ 0 h 88637"/>
                <a:gd name="connsiteX4" fmla="*/ 10301 w 10300"/>
                <a:gd name="connsiteY4" fmla="*/ 5150 h 88637"/>
                <a:gd name="connsiteX5" fmla="*/ 10301 w 10300"/>
                <a:gd name="connsiteY5" fmla="*/ 83538 h 88637"/>
                <a:gd name="connsiteX6" fmla="*/ 5150 w 10300"/>
                <a:gd name="connsiteY6" fmla="*/ 88637 h 8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0" h="88637">
                  <a:moveTo>
                    <a:pt x="5150" y="88637"/>
                  </a:moveTo>
                  <a:cubicBezTo>
                    <a:pt x="2318" y="88637"/>
                    <a:pt x="0" y="86320"/>
                    <a:pt x="0" y="83487"/>
                  </a:cubicBezTo>
                  <a:lnTo>
                    <a:pt x="0" y="5150"/>
                  </a:lnTo>
                  <a:cubicBezTo>
                    <a:pt x="0" y="2318"/>
                    <a:pt x="2318" y="0"/>
                    <a:pt x="5150" y="0"/>
                  </a:cubicBezTo>
                  <a:cubicBezTo>
                    <a:pt x="7983" y="0"/>
                    <a:pt x="10301" y="2318"/>
                    <a:pt x="10301" y="5150"/>
                  </a:cubicBezTo>
                  <a:lnTo>
                    <a:pt x="10301" y="83538"/>
                  </a:lnTo>
                  <a:cubicBezTo>
                    <a:pt x="10301" y="86371"/>
                    <a:pt x="7983" y="88637"/>
                    <a:pt x="5150" y="88637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7" name="Forma libre: forma 266">
              <a:extLst>
                <a:ext uri="{FF2B5EF4-FFF2-40B4-BE49-F238E27FC236}">
                  <a16:creationId xmlns:a16="http://schemas.microsoft.com/office/drawing/2014/main" id="{AA40C6C0-FF7A-4FC5-AC31-7881146A292A}"/>
                </a:ext>
              </a:extLst>
            </p:cNvPr>
            <p:cNvSpPr/>
            <p:nvPr/>
          </p:nvSpPr>
          <p:spPr>
            <a:xfrm>
              <a:off x="10136948" y="4412642"/>
              <a:ext cx="72748" cy="40648"/>
            </a:xfrm>
            <a:custGeom>
              <a:avLst/>
              <a:gdLst>
                <a:gd name="connsiteX0" fmla="*/ 36426 w 72748"/>
                <a:gd name="connsiteY0" fmla="*/ 40649 h 40648"/>
                <a:gd name="connsiteX1" fmla="*/ 36426 w 72748"/>
                <a:gd name="connsiteY1" fmla="*/ 40649 h 40648"/>
                <a:gd name="connsiteX2" fmla="*/ 31224 w 72748"/>
                <a:gd name="connsiteY2" fmla="*/ 38486 h 40648"/>
                <a:gd name="connsiteX3" fmla="*/ 1507 w 72748"/>
                <a:gd name="connsiteY3" fmla="*/ 8768 h 40648"/>
                <a:gd name="connsiteX4" fmla="*/ 1507 w 72748"/>
                <a:gd name="connsiteY4" fmla="*/ 1506 h 40648"/>
                <a:gd name="connsiteX5" fmla="*/ 8769 w 72748"/>
                <a:gd name="connsiteY5" fmla="*/ 1506 h 40648"/>
                <a:gd name="connsiteX6" fmla="*/ 36374 w 72748"/>
                <a:gd name="connsiteY6" fmla="*/ 29112 h 40648"/>
                <a:gd name="connsiteX7" fmla="*/ 63980 w 72748"/>
                <a:gd name="connsiteY7" fmla="*/ 1506 h 40648"/>
                <a:gd name="connsiteX8" fmla="*/ 71242 w 72748"/>
                <a:gd name="connsiteY8" fmla="*/ 1506 h 40648"/>
                <a:gd name="connsiteX9" fmla="*/ 71242 w 72748"/>
                <a:gd name="connsiteY9" fmla="*/ 8768 h 40648"/>
                <a:gd name="connsiteX10" fmla="*/ 41525 w 72748"/>
                <a:gd name="connsiteY10" fmla="*/ 38486 h 40648"/>
                <a:gd name="connsiteX11" fmla="*/ 36426 w 72748"/>
                <a:gd name="connsiteY11" fmla="*/ 40649 h 4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48" h="40648">
                  <a:moveTo>
                    <a:pt x="36426" y="40649"/>
                  </a:moveTo>
                  <a:cubicBezTo>
                    <a:pt x="36426" y="40649"/>
                    <a:pt x="36426" y="40649"/>
                    <a:pt x="36426" y="40649"/>
                  </a:cubicBezTo>
                  <a:cubicBezTo>
                    <a:pt x="34469" y="40649"/>
                    <a:pt x="32615" y="39876"/>
                    <a:pt x="31224" y="38486"/>
                  </a:cubicBezTo>
                  <a:lnTo>
                    <a:pt x="1507" y="8768"/>
                  </a:lnTo>
                  <a:cubicBezTo>
                    <a:pt x="-502" y="6760"/>
                    <a:pt x="-502" y="3515"/>
                    <a:pt x="1507" y="1506"/>
                  </a:cubicBezTo>
                  <a:cubicBezTo>
                    <a:pt x="3515" y="-502"/>
                    <a:pt x="6760" y="-502"/>
                    <a:pt x="8769" y="1506"/>
                  </a:cubicBezTo>
                  <a:lnTo>
                    <a:pt x="36374" y="29112"/>
                  </a:lnTo>
                  <a:lnTo>
                    <a:pt x="63980" y="1506"/>
                  </a:lnTo>
                  <a:cubicBezTo>
                    <a:pt x="65989" y="-502"/>
                    <a:pt x="69233" y="-502"/>
                    <a:pt x="71242" y="1506"/>
                  </a:cubicBezTo>
                  <a:cubicBezTo>
                    <a:pt x="73251" y="3515"/>
                    <a:pt x="73251" y="6760"/>
                    <a:pt x="71242" y="8768"/>
                  </a:cubicBezTo>
                  <a:lnTo>
                    <a:pt x="41525" y="38486"/>
                  </a:lnTo>
                  <a:cubicBezTo>
                    <a:pt x="40237" y="39928"/>
                    <a:pt x="38383" y="40649"/>
                    <a:pt x="36426" y="40649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68" name="Gráfico 166">
            <a:extLst>
              <a:ext uri="{FF2B5EF4-FFF2-40B4-BE49-F238E27FC236}">
                <a16:creationId xmlns:a16="http://schemas.microsoft.com/office/drawing/2014/main" id="{87B3E7B3-A403-4C20-BB99-6FB66D5E1655}"/>
              </a:ext>
            </a:extLst>
          </p:cNvPr>
          <p:cNvGrpSpPr/>
          <p:nvPr/>
        </p:nvGrpSpPr>
        <p:grpSpPr>
          <a:xfrm>
            <a:off x="10600063" y="4172083"/>
            <a:ext cx="379081" cy="281259"/>
            <a:chOff x="10600063" y="4172083"/>
            <a:chExt cx="379081" cy="281259"/>
          </a:xfrm>
          <a:solidFill>
            <a:srgbClr val="6785C1"/>
          </a:solidFill>
        </p:grpSpPr>
        <p:sp>
          <p:nvSpPr>
            <p:cNvPr id="269" name="Forma libre: forma 268">
              <a:extLst>
                <a:ext uri="{FF2B5EF4-FFF2-40B4-BE49-F238E27FC236}">
                  <a16:creationId xmlns:a16="http://schemas.microsoft.com/office/drawing/2014/main" id="{B74B65F9-631C-425B-A6A9-0E682C1B8A5E}"/>
                </a:ext>
              </a:extLst>
            </p:cNvPr>
            <p:cNvSpPr/>
            <p:nvPr/>
          </p:nvSpPr>
          <p:spPr>
            <a:xfrm>
              <a:off x="10600063" y="4172083"/>
              <a:ext cx="379081" cy="239799"/>
            </a:xfrm>
            <a:custGeom>
              <a:avLst/>
              <a:gdLst>
                <a:gd name="connsiteX0" fmla="*/ 288023 w 379081"/>
                <a:gd name="connsiteY0" fmla="*/ 57632 h 239799"/>
                <a:gd name="connsiteX1" fmla="*/ 282564 w 379081"/>
                <a:gd name="connsiteY1" fmla="*/ 57838 h 239799"/>
                <a:gd name="connsiteX2" fmla="*/ 276538 w 379081"/>
                <a:gd name="connsiteY2" fmla="*/ 54542 h 239799"/>
                <a:gd name="connsiteX3" fmla="*/ 188879 w 379081"/>
                <a:gd name="connsiteY3" fmla="*/ 0 h 239799"/>
                <a:gd name="connsiteX4" fmla="*/ 101272 w 379081"/>
                <a:gd name="connsiteY4" fmla="*/ 54542 h 239799"/>
                <a:gd name="connsiteX5" fmla="*/ 95349 w 379081"/>
                <a:gd name="connsiteY5" fmla="*/ 57787 h 239799"/>
                <a:gd name="connsiteX6" fmla="*/ 91074 w 379081"/>
                <a:gd name="connsiteY6" fmla="*/ 57684 h 239799"/>
                <a:gd name="connsiteX7" fmla="*/ 17 w 379081"/>
                <a:gd name="connsiteY7" fmla="*/ 146991 h 239799"/>
                <a:gd name="connsiteX8" fmla="*/ 26077 w 379081"/>
                <a:gd name="connsiteY8" fmla="*/ 211421 h 239799"/>
                <a:gd name="connsiteX9" fmla="*/ 93341 w 379081"/>
                <a:gd name="connsiteY9" fmla="*/ 239800 h 239799"/>
                <a:gd name="connsiteX10" fmla="*/ 137376 w 379081"/>
                <a:gd name="connsiteY10" fmla="*/ 239800 h 239799"/>
                <a:gd name="connsiteX11" fmla="*/ 142526 w 379081"/>
                <a:gd name="connsiteY11" fmla="*/ 234649 h 239799"/>
                <a:gd name="connsiteX12" fmla="*/ 137376 w 379081"/>
                <a:gd name="connsiteY12" fmla="*/ 229499 h 239799"/>
                <a:gd name="connsiteX13" fmla="*/ 93341 w 379081"/>
                <a:gd name="connsiteY13" fmla="*/ 229499 h 239799"/>
                <a:gd name="connsiteX14" fmla="*/ 33442 w 379081"/>
                <a:gd name="connsiteY14" fmla="*/ 204211 h 239799"/>
                <a:gd name="connsiteX15" fmla="*/ 10369 w 379081"/>
                <a:gd name="connsiteY15" fmla="*/ 147197 h 239799"/>
                <a:gd name="connsiteX16" fmla="*/ 91126 w 379081"/>
                <a:gd name="connsiteY16" fmla="*/ 67984 h 239799"/>
                <a:gd name="connsiteX17" fmla="*/ 94783 w 379081"/>
                <a:gd name="connsiteY17" fmla="*/ 68087 h 239799"/>
                <a:gd name="connsiteX18" fmla="*/ 110543 w 379081"/>
                <a:gd name="connsiteY18" fmla="*/ 59074 h 239799"/>
                <a:gd name="connsiteX19" fmla="*/ 188931 w 379081"/>
                <a:gd name="connsiteY19" fmla="*/ 10301 h 239799"/>
                <a:gd name="connsiteX20" fmla="*/ 267319 w 379081"/>
                <a:gd name="connsiteY20" fmla="*/ 59126 h 239799"/>
                <a:gd name="connsiteX21" fmla="*/ 283285 w 379081"/>
                <a:gd name="connsiteY21" fmla="*/ 68139 h 239799"/>
                <a:gd name="connsiteX22" fmla="*/ 288023 w 379081"/>
                <a:gd name="connsiteY22" fmla="*/ 67984 h 239799"/>
                <a:gd name="connsiteX23" fmla="*/ 368781 w 379081"/>
                <a:gd name="connsiteY23" fmla="*/ 148742 h 239799"/>
                <a:gd name="connsiteX24" fmla="*/ 288023 w 379081"/>
                <a:gd name="connsiteY24" fmla="*/ 229499 h 239799"/>
                <a:gd name="connsiteX25" fmla="*/ 249705 w 379081"/>
                <a:gd name="connsiteY25" fmla="*/ 229499 h 239799"/>
                <a:gd name="connsiteX26" fmla="*/ 244554 w 379081"/>
                <a:gd name="connsiteY26" fmla="*/ 234649 h 239799"/>
                <a:gd name="connsiteX27" fmla="*/ 249705 w 379081"/>
                <a:gd name="connsiteY27" fmla="*/ 239800 h 239799"/>
                <a:gd name="connsiteX28" fmla="*/ 288023 w 379081"/>
                <a:gd name="connsiteY28" fmla="*/ 239800 h 239799"/>
                <a:gd name="connsiteX29" fmla="*/ 379081 w 379081"/>
                <a:gd name="connsiteY29" fmla="*/ 148742 h 239799"/>
                <a:gd name="connsiteX30" fmla="*/ 288023 w 379081"/>
                <a:gd name="connsiteY30" fmla="*/ 57632 h 23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9081" h="239799">
                  <a:moveTo>
                    <a:pt x="288023" y="57632"/>
                  </a:moveTo>
                  <a:cubicBezTo>
                    <a:pt x="286169" y="57632"/>
                    <a:pt x="284367" y="57684"/>
                    <a:pt x="282564" y="57838"/>
                  </a:cubicBezTo>
                  <a:cubicBezTo>
                    <a:pt x="279989" y="57993"/>
                    <a:pt x="277620" y="56705"/>
                    <a:pt x="276538" y="54542"/>
                  </a:cubicBezTo>
                  <a:cubicBezTo>
                    <a:pt x="259902" y="20859"/>
                    <a:pt x="226322" y="0"/>
                    <a:pt x="188879" y="0"/>
                  </a:cubicBezTo>
                  <a:cubicBezTo>
                    <a:pt x="151436" y="0"/>
                    <a:pt x="117856" y="20910"/>
                    <a:pt x="101272" y="54542"/>
                  </a:cubicBezTo>
                  <a:cubicBezTo>
                    <a:pt x="100190" y="56654"/>
                    <a:pt x="97873" y="57890"/>
                    <a:pt x="95349" y="57787"/>
                  </a:cubicBezTo>
                  <a:cubicBezTo>
                    <a:pt x="93959" y="57684"/>
                    <a:pt x="92517" y="57684"/>
                    <a:pt x="91074" y="57684"/>
                  </a:cubicBezTo>
                  <a:cubicBezTo>
                    <a:pt x="41786" y="57684"/>
                    <a:pt x="944" y="97753"/>
                    <a:pt x="17" y="146991"/>
                  </a:cubicBezTo>
                  <a:cubicBezTo>
                    <a:pt x="-447" y="170991"/>
                    <a:pt x="8824" y="193859"/>
                    <a:pt x="26077" y="211421"/>
                  </a:cubicBezTo>
                  <a:cubicBezTo>
                    <a:pt x="43794" y="229447"/>
                    <a:pt x="68259" y="239800"/>
                    <a:pt x="93341" y="239800"/>
                  </a:cubicBezTo>
                  <a:lnTo>
                    <a:pt x="137376" y="239800"/>
                  </a:lnTo>
                  <a:cubicBezTo>
                    <a:pt x="140209" y="239800"/>
                    <a:pt x="142526" y="237482"/>
                    <a:pt x="142526" y="234649"/>
                  </a:cubicBezTo>
                  <a:cubicBezTo>
                    <a:pt x="142526" y="231817"/>
                    <a:pt x="140209" y="229499"/>
                    <a:pt x="137376" y="229499"/>
                  </a:cubicBezTo>
                  <a:lnTo>
                    <a:pt x="93341" y="229499"/>
                  </a:lnTo>
                  <a:cubicBezTo>
                    <a:pt x="71040" y="229499"/>
                    <a:pt x="49202" y="220280"/>
                    <a:pt x="33442" y="204211"/>
                  </a:cubicBezTo>
                  <a:cubicBezTo>
                    <a:pt x="18146" y="188605"/>
                    <a:pt x="9957" y="168364"/>
                    <a:pt x="10369" y="147197"/>
                  </a:cubicBezTo>
                  <a:cubicBezTo>
                    <a:pt x="11193" y="103522"/>
                    <a:pt x="47400" y="67984"/>
                    <a:pt x="91126" y="67984"/>
                  </a:cubicBezTo>
                  <a:cubicBezTo>
                    <a:pt x="92362" y="67984"/>
                    <a:pt x="93598" y="68036"/>
                    <a:pt x="94783" y="68087"/>
                  </a:cubicBezTo>
                  <a:cubicBezTo>
                    <a:pt x="101530" y="68500"/>
                    <a:pt x="107659" y="64946"/>
                    <a:pt x="110543" y="59074"/>
                  </a:cubicBezTo>
                  <a:cubicBezTo>
                    <a:pt x="125427" y="28996"/>
                    <a:pt x="155454" y="10301"/>
                    <a:pt x="188931" y="10301"/>
                  </a:cubicBezTo>
                  <a:cubicBezTo>
                    <a:pt x="222408" y="10301"/>
                    <a:pt x="252486" y="28996"/>
                    <a:pt x="267319" y="59126"/>
                  </a:cubicBezTo>
                  <a:cubicBezTo>
                    <a:pt x="270255" y="65100"/>
                    <a:pt x="276589" y="68654"/>
                    <a:pt x="283285" y="68139"/>
                  </a:cubicBezTo>
                  <a:cubicBezTo>
                    <a:pt x="284830" y="68036"/>
                    <a:pt x="286427" y="67984"/>
                    <a:pt x="288023" y="67984"/>
                  </a:cubicBezTo>
                  <a:cubicBezTo>
                    <a:pt x="332574" y="67984"/>
                    <a:pt x="368781" y="104191"/>
                    <a:pt x="368781" y="148742"/>
                  </a:cubicBezTo>
                  <a:cubicBezTo>
                    <a:pt x="368781" y="193292"/>
                    <a:pt x="332574" y="229499"/>
                    <a:pt x="288023" y="229499"/>
                  </a:cubicBezTo>
                  <a:lnTo>
                    <a:pt x="249705" y="229499"/>
                  </a:lnTo>
                  <a:cubicBezTo>
                    <a:pt x="246872" y="229499"/>
                    <a:pt x="244554" y="231817"/>
                    <a:pt x="244554" y="234649"/>
                  </a:cubicBezTo>
                  <a:cubicBezTo>
                    <a:pt x="244554" y="237482"/>
                    <a:pt x="246872" y="239800"/>
                    <a:pt x="249705" y="239800"/>
                  </a:cubicBezTo>
                  <a:lnTo>
                    <a:pt x="288023" y="239800"/>
                  </a:lnTo>
                  <a:cubicBezTo>
                    <a:pt x="338239" y="239800"/>
                    <a:pt x="379081" y="198957"/>
                    <a:pt x="379081" y="148742"/>
                  </a:cubicBezTo>
                  <a:cubicBezTo>
                    <a:pt x="379081" y="98474"/>
                    <a:pt x="338239" y="57632"/>
                    <a:pt x="288023" y="57632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0" name="Forma libre: forma 269">
              <a:extLst>
                <a:ext uri="{FF2B5EF4-FFF2-40B4-BE49-F238E27FC236}">
                  <a16:creationId xmlns:a16="http://schemas.microsoft.com/office/drawing/2014/main" id="{B457AA02-191F-4811-BB65-5BA167D63C54}"/>
                </a:ext>
              </a:extLst>
            </p:cNvPr>
            <p:cNvSpPr/>
            <p:nvPr/>
          </p:nvSpPr>
          <p:spPr>
            <a:xfrm>
              <a:off x="10885408" y="4258093"/>
              <a:ext cx="68808" cy="68808"/>
            </a:xfrm>
            <a:custGeom>
              <a:avLst/>
              <a:gdLst>
                <a:gd name="connsiteX0" fmla="*/ 58508 w 68808"/>
                <a:gd name="connsiteY0" fmla="*/ 63658 h 68808"/>
                <a:gd name="connsiteX1" fmla="*/ 63658 w 68808"/>
                <a:gd name="connsiteY1" fmla="*/ 68808 h 68808"/>
                <a:gd name="connsiteX2" fmla="*/ 68808 w 68808"/>
                <a:gd name="connsiteY2" fmla="*/ 63658 h 68808"/>
                <a:gd name="connsiteX3" fmla="*/ 5150 w 68808"/>
                <a:gd name="connsiteY3" fmla="*/ 0 h 68808"/>
                <a:gd name="connsiteX4" fmla="*/ 0 w 68808"/>
                <a:gd name="connsiteY4" fmla="*/ 5150 h 68808"/>
                <a:gd name="connsiteX5" fmla="*/ 5150 w 68808"/>
                <a:gd name="connsiteY5" fmla="*/ 10301 h 68808"/>
                <a:gd name="connsiteX6" fmla="*/ 58508 w 68808"/>
                <a:gd name="connsiteY6" fmla="*/ 63658 h 6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808" h="68808">
                  <a:moveTo>
                    <a:pt x="58508" y="63658"/>
                  </a:moveTo>
                  <a:cubicBezTo>
                    <a:pt x="58508" y="66491"/>
                    <a:pt x="60825" y="68808"/>
                    <a:pt x="63658" y="68808"/>
                  </a:cubicBezTo>
                  <a:cubicBezTo>
                    <a:pt x="66491" y="68808"/>
                    <a:pt x="68808" y="66491"/>
                    <a:pt x="68808" y="63658"/>
                  </a:cubicBezTo>
                  <a:cubicBezTo>
                    <a:pt x="68808" y="28584"/>
                    <a:pt x="40276" y="0"/>
                    <a:pt x="5150" y="0"/>
                  </a:cubicBez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cubicBezTo>
                    <a:pt x="34559" y="10301"/>
                    <a:pt x="58508" y="34250"/>
                    <a:pt x="58508" y="63658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1" name="Forma libre: forma 270">
              <a:extLst>
                <a:ext uri="{FF2B5EF4-FFF2-40B4-BE49-F238E27FC236}">
                  <a16:creationId xmlns:a16="http://schemas.microsoft.com/office/drawing/2014/main" id="{FEC82E6D-AF18-4FFB-9A40-F99A7BAE754B}"/>
                </a:ext>
              </a:extLst>
            </p:cNvPr>
            <p:cNvSpPr/>
            <p:nvPr/>
          </p:nvSpPr>
          <p:spPr>
            <a:xfrm>
              <a:off x="10788170" y="4364654"/>
              <a:ext cx="10300" cy="88688"/>
            </a:xfrm>
            <a:custGeom>
              <a:avLst/>
              <a:gdLst>
                <a:gd name="connsiteX0" fmla="*/ 5150 w 10300"/>
                <a:gd name="connsiteY0" fmla="*/ 0 h 88688"/>
                <a:gd name="connsiteX1" fmla="*/ 0 w 10300"/>
                <a:gd name="connsiteY1" fmla="*/ 5150 h 88688"/>
                <a:gd name="connsiteX2" fmla="*/ 0 w 10300"/>
                <a:gd name="connsiteY2" fmla="*/ 83538 h 88688"/>
                <a:gd name="connsiteX3" fmla="*/ 5150 w 10300"/>
                <a:gd name="connsiteY3" fmla="*/ 88689 h 88688"/>
                <a:gd name="connsiteX4" fmla="*/ 10301 w 10300"/>
                <a:gd name="connsiteY4" fmla="*/ 83538 h 88688"/>
                <a:gd name="connsiteX5" fmla="*/ 10301 w 10300"/>
                <a:gd name="connsiteY5" fmla="*/ 5150 h 88688"/>
                <a:gd name="connsiteX6" fmla="*/ 5150 w 10300"/>
                <a:gd name="connsiteY6" fmla="*/ 0 h 8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0" h="88688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lnTo>
                    <a:pt x="0" y="83538"/>
                  </a:lnTo>
                  <a:cubicBezTo>
                    <a:pt x="0" y="86371"/>
                    <a:pt x="2318" y="88689"/>
                    <a:pt x="5150" y="88689"/>
                  </a:cubicBezTo>
                  <a:cubicBezTo>
                    <a:pt x="7983" y="88689"/>
                    <a:pt x="10301" y="86371"/>
                    <a:pt x="10301" y="83538"/>
                  </a:cubicBezTo>
                  <a:lnTo>
                    <a:pt x="10301" y="5150"/>
                  </a:lnTo>
                  <a:cubicBezTo>
                    <a:pt x="10301" y="2266"/>
                    <a:pt x="7983" y="0"/>
                    <a:pt x="5150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2" name="Forma libre: forma 271">
              <a:extLst>
                <a:ext uri="{FF2B5EF4-FFF2-40B4-BE49-F238E27FC236}">
                  <a16:creationId xmlns:a16="http://schemas.microsoft.com/office/drawing/2014/main" id="{489A40C9-8305-43ED-954A-F7A9DA528559}"/>
                </a:ext>
              </a:extLst>
            </p:cNvPr>
            <p:cNvSpPr/>
            <p:nvPr/>
          </p:nvSpPr>
          <p:spPr>
            <a:xfrm>
              <a:off x="10756894" y="4333018"/>
              <a:ext cx="72799" cy="40610"/>
            </a:xfrm>
            <a:custGeom>
              <a:avLst/>
              <a:gdLst>
                <a:gd name="connsiteX0" fmla="*/ 41576 w 72799"/>
                <a:gd name="connsiteY0" fmla="*/ 2124 h 40610"/>
                <a:gd name="connsiteX1" fmla="*/ 31224 w 72799"/>
                <a:gd name="connsiteY1" fmla="*/ 2124 h 40610"/>
                <a:gd name="connsiteX2" fmla="*/ 1506 w 72799"/>
                <a:gd name="connsiteY2" fmla="*/ 31842 h 40610"/>
                <a:gd name="connsiteX3" fmla="*/ 1506 w 72799"/>
                <a:gd name="connsiteY3" fmla="*/ 39104 h 40610"/>
                <a:gd name="connsiteX4" fmla="*/ 8768 w 72799"/>
                <a:gd name="connsiteY4" fmla="*/ 39104 h 40610"/>
                <a:gd name="connsiteX5" fmla="*/ 36374 w 72799"/>
                <a:gd name="connsiteY5" fmla="*/ 11498 h 40610"/>
                <a:gd name="connsiteX6" fmla="*/ 63980 w 72799"/>
                <a:gd name="connsiteY6" fmla="*/ 39104 h 40610"/>
                <a:gd name="connsiteX7" fmla="*/ 67637 w 72799"/>
                <a:gd name="connsiteY7" fmla="*/ 40597 h 40610"/>
                <a:gd name="connsiteX8" fmla="*/ 71293 w 72799"/>
                <a:gd name="connsiteY8" fmla="*/ 39104 h 40610"/>
                <a:gd name="connsiteX9" fmla="*/ 71293 w 72799"/>
                <a:gd name="connsiteY9" fmla="*/ 31842 h 40610"/>
                <a:gd name="connsiteX10" fmla="*/ 41576 w 72799"/>
                <a:gd name="connsiteY10" fmla="*/ 2124 h 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99" h="40610">
                  <a:moveTo>
                    <a:pt x="41576" y="2124"/>
                  </a:moveTo>
                  <a:cubicBezTo>
                    <a:pt x="38692" y="-708"/>
                    <a:pt x="34057" y="-708"/>
                    <a:pt x="31224" y="2124"/>
                  </a:cubicBezTo>
                  <a:lnTo>
                    <a:pt x="1506" y="31842"/>
                  </a:lnTo>
                  <a:cubicBezTo>
                    <a:pt x="-502" y="33851"/>
                    <a:pt x="-502" y="37095"/>
                    <a:pt x="1506" y="39104"/>
                  </a:cubicBezTo>
                  <a:cubicBezTo>
                    <a:pt x="3515" y="41113"/>
                    <a:pt x="6760" y="41113"/>
                    <a:pt x="8768" y="39104"/>
                  </a:cubicBezTo>
                  <a:lnTo>
                    <a:pt x="36374" y="11498"/>
                  </a:lnTo>
                  <a:lnTo>
                    <a:pt x="63980" y="39104"/>
                  </a:lnTo>
                  <a:cubicBezTo>
                    <a:pt x="65010" y="40134"/>
                    <a:pt x="66298" y="40597"/>
                    <a:pt x="67637" y="40597"/>
                  </a:cubicBezTo>
                  <a:cubicBezTo>
                    <a:pt x="68976" y="40597"/>
                    <a:pt x="70263" y="40082"/>
                    <a:pt x="71293" y="39104"/>
                  </a:cubicBezTo>
                  <a:cubicBezTo>
                    <a:pt x="73302" y="37095"/>
                    <a:pt x="73302" y="33851"/>
                    <a:pt x="71293" y="31842"/>
                  </a:cubicBezTo>
                  <a:lnTo>
                    <a:pt x="41576" y="2124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73" name="Gráfico 166">
            <a:extLst>
              <a:ext uri="{FF2B5EF4-FFF2-40B4-BE49-F238E27FC236}">
                <a16:creationId xmlns:a16="http://schemas.microsoft.com/office/drawing/2014/main" id="{02792D38-FB09-40DD-B974-3E06F79B3AD2}"/>
              </a:ext>
            </a:extLst>
          </p:cNvPr>
          <p:cNvGrpSpPr/>
          <p:nvPr/>
        </p:nvGrpSpPr>
        <p:grpSpPr>
          <a:xfrm>
            <a:off x="8761397" y="2281138"/>
            <a:ext cx="378472" cy="379785"/>
            <a:chOff x="8761397" y="2281138"/>
            <a:chExt cx="378472" cy="379785"/>
          </a:xfrm>
          <a:solidFill>
            <a:srgbClr val="6785C1"/>
          </a:solidFill>
        </p:grpSpPr>
        <p:sp>
          <p:nvSpPr>
            <p:cNvPr id="274" name="Forma libre: forma 273">
              <a:extLst>
                <a:ext uri="{FF2B5EF4-FFF2-40B4-BE49-F238E27FC236}">
                  <a16:creationId xmlns:a16="http://schemas.microsoft.com/office/drawing/2014/main" id="{AB8FCC24-3C85-499A-B49F-73CD79ABE449}"/>
                </a:ext>
              </a:extLst>
            </p:cNvPr>
            <p:cNvSpPr/>
            <p:nvPr/>
          </p:nvSpPr>
          <p:spPr>
            <a:xfrm>
              <a:off x="8821257" y="2565590"/>
              <a:ext cx="67263" cy="69478"/>
            </a:xfrm>
            <a:custGeom>
              <a:avLst/>
              <a:gdLst>
                <a:gd name="connsiteX0" fmla="*/ 62113 w 67263"/>
                <a:gd name="connsiteY0" fmla="*/ 69478 h 69478"/>
                <a:gd name="connsiteX1" fmla="*/ 16945 w 67263"/>
                <a:gd name="connsiteY1" fmla="*/ 69478 h 69478"/>
                <a:gd name="connsiteX2" fmla="*/ 0 w 67263"/>
                <a:gd name="connsiteY2" fmla="*/ 52533 h 69478"/>
                <a:gd name="connsiteX3" fmla="*/ 0 w 67263"/>
                <a:gd name="connsiteY3" fmla="*/ 5150 h 69478"/>
                <a:gd name="connsiteX4" fmla="*/ 5150 w 67263"/>
                <a:gd name="connsiteY4" fmla="*/ 0 h 69478"/>
                <a:gd name="connsiteX5" fmla="*/ 10301 w 67263"/>
                <a:gd name="connsiteY5" fmla="*/ 5150 h 69478"/>
                <a:gd name="connsiteX6" fmla="*/ 10301 w 67263"/>
                <a:gd name="connsiteY6" fmla="*/ 52533 h 69478"/>
                <a:gd name="connsiteX7" fmla="*/ 16945 w 67263"/>
                <a:gd name="connsiteY7" fmla="*/ 59177 h 69478"/>
                <a:gd name="connsiteX8" fmla="*/ 62113 w 67263"/>
                <a:gd name="connsiteY8" fmla="*/ 59177 h 69478"/>
                <a:gd name="connsiteX9" fmla="*/ 67263 w 67263"/>
                <a:gd name="connsiteY9" fmla="*/ 64328 h 69478"/>
                <a:gd name="connsiteX10" fmla="*/ 62113 w 67263"/>
                <a:gd name="connsiteY10" fmla="*/ 69478 h 6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263" h="69478">
                  <a:moveTo>
                    <a:pt x="62113" y="69478"/>
                  </a:moveTo>
                  <a:lnTo>
                    <a:pt x="16945" y="69478"/>
                  </a:lnTo>
                  <a:cubicBezTo>
                    <a:pt x="7571" y="69478"/>
                    <a:pt x="0" y="61856"/>
                    <a:pt x="0" y="52533"/>
                  </a:cubicBezTo>
                  <a:lnTo>
                    <a:pt x="0" y="5150"/>
                  </a:lnTo>
                  <a:cubicBezTo>
                    <a:pt x="0" y="2318"/>
                    <a:pt x="2318" y="0"/>
                    <a:pt x="5150" y="0"/>
                  </a:cubicBezTo>
                  <a:cubicBezTo>
                    <a:pt x="7983" y="0"/>
                    <a:pt x="10301" y="2318"/>
                    <a:pt x="10301" y="5150"/>
                  </a:cubicBezTo>
                  <a:lnTo>
                    <a:pt x="10301" y="52533"/>
                  </a:lnTo>
                  <a:cubicBezTo>
                    <a:pt x="10301" y="56190"/>
                    <a:pt x="13288" y="59177"/>
                    <a:pt x="16945" y="59177"/>
                  </a:cubicBezTo>
                  <a:lnTo>
                    <a:pt x="62113" y="59177"/>
                  </a:lnTo>
                  <a:cubicBezTo>
                    <a:pt x="64946" y="59177"/>
                    <a:pt x="67263" y="61495"/>
                    <a:pt x="67263" y="64328"/>
                  </a:cubicBezTo>
                  <a:cubicBezTo>
                    <a:pt x="67263" y="67160"/>
                    <a:pt x="64997" y="69478"/>
                    <a:pt x="62113" y="69478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5" name="Forma libre: forma 274">
              <a:extLst>
                <a:ext uri="{FF2B5EF4-FFF2-40B4-BE49-F238E27FC236}">
                  <a16:creationId xmlns:a16="http://schemas.microsoft.com/office/drawing/2014/main" id="{86D05524-EFD5-4CA7-B76F-CA3EEC20922A}"/>
                </a:ext>
              </a:extLst>
            </p:cNvPr>
            <p:cNvSpPr/>
            <p:nvPr/>
          </p:nvSpPr>
          <p:spPr>
            <a:xfrm>
              <a:off x="9015167" y="2306632"/>
              <a:ext cx="67263" cy="69478"/>
            </a:xfrm>
            <a:custGeom>
              <a:avLst/>
              <a:gdLst>
                <a:gd name="connsiteX0" fmla="*/ 62113 w 67263"/>
                <a:gd name="connsiteY0" fmla="*/ 69478 h 69478"/>
                <a:gd name="connsiteX1" fmla="*/ 56963 w 67263"/>
                <a:gd name="connsiteY1" fmla="*/ 64328 h 69478"/>
                <a:gd name="connsiteX2" fmla="*/ 56963 w 67263"/>
                <a:gd name="connsiteY2" fmla="*/ 16945 h 69478"/>
                <a:gd name="connsiteX3" fmla="*/ 50319 w 67263"/>
                <a:gd name="connsiteY3" fmla="*/ 10301 h 69478"/>
                <a:gd name="connsiteX4" fmla="*/ 5150 w 67263"/>
                <a:gd name="connsiteY4" fmla="*/ 10301 h 69478"/>
                <a:gd name="connsiteX5" fmla="*/ 0 w 67263"/>
                <a:gd name="connsiteY5" fmla="*/ 5150 h 69478"/>
                <a:gd name="connsiteX6" fmla="*/ 5150 w 67263"/>
                <a:gd name="connsiteY6" fmla="*/ 0 h 69478"/>
                <a:gd name="connsiteX7" fmla="*/ 50319 w 67263"/>
                <a:gd name="connsiteY7" fmla="*/ 0 h 69478"/>
                <a:gd name="connsiteX8" fmla="*/ 67263 w 67263"/>
                <a:gd name="connsiteY8" fmla="*/ 16945 h 69478"/>
                <a:gd name="connsiteX9" fmla="*/ 67263 w 67263"/>
                <a:gd name="connsiteY9" fmla="*/ 64328 h 69478"/>
                <a:gd name="connsiteX10" fmla="*/ 62113 w 67263"/>
                <a:gd name="connsiteY10" fmla="*/ 69478 h 6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263" h="69478">
                  <a:moveTo>
                    <a:pt x="62113" y="69478"/>
                  </a:moveTo>
                  <a:cubicBezTo>
                    <a:pt x="59280" y="69478"/>
                    <a:pt x="56963" y="67160"/>
                    <a:pt x="56963" y="64328"/>
                  </a:cubicBezTo>
                  <a:lnTo>
                    <a:pt x="56963" y="16945"/>
                  </a:lnTo>
                  <a:cubicBezTo>
                    <a:pt x="56963" y="13288"/>
                    <a:pt x="53976" y="10301"/>
                    <a:pt x="50319" y="10301"/>
                  </a:cubicBezTo>
                  <a:lnTo>
                    <a:pt x="5150" y="10301"/>
                  </a:lnTo>
                  <a:cubicBezTo>
                    <a:pt x="2318" y="10301"/>
                    <a:pt x="0" y="7983"/>
                    <a:pt x="0" y="5150"/>
                  </a:cubicBezTo>
                  <a:cubicBezTo>
                    <a:pt x="0" y="2318"/>
                    <a:pt x="2318" y="0"/>
                    <a:pt x="5150" y="0"/>
                  </a:cubicBezTo>
                  <a:lnTo>
                    <a:pt x="50319" y="0"/>
                  </a:lnTo>
                  <a:cubicBezTo>
                    <a:pt x="59692" y="0"/>
                    <a:pt x="67263" y="7622"/>
                    <a:pt x="67263" y="16945"/>
                  </a:cubicBezTo>
                  <a:lnTo>
                    <a:pt x="67263" y="64328"/>
                  </a:lnTo>
                  <a:cubicBezTo>
                    <a:pt x="67263" y="67160"/>
                    <a:pt x="64997" y="69478"/>
                    <a:pt x="62113" y="69478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6" name="Forma libre: forma 275">
              <a:extLst>
                <a:ext uri="{FF2B5EF4-FFF2-40B4-BE49-F238E27FC236}">
                  <a16:creationId xmlns:a16="http://schemas.microsoft.com/office/drawing/2014/main" id="{14A80B08-0B90-4A5A-9D72-EFAD26E2EA99}"/>
                </a:ext>
              </a:extLst>
            </p:cNvPr>
            <p:cNvSpPr/>
            <p:nvPr/>
          </p:nvSpPr>
          <p:spPr>
            <a:xfrm>
              <a:off x="8792673" y="2281138"/>
              <a:ext cx="315870" cy="157548"/>
            </a:xfrm>
            <a:custGeom>
              <a:avLst/>
              <a:gdLst>
                <a:gd name="connsiteX0" fmla="*/ 5150 w 315870"/>
                <a:gd name="connsiteY0" fmla="*/ 157549 h 157548"/>
                <a:gd name="connsiteX1" fmla="*/ 0 w 315870"/>
                <a:gd name="connsiteY1" fmla="*/ 152398 h 157548"/>
                <a:gd name="connsiteX2" fmla="*/ 0 w 315870"/>
                <a:gd name="connsiteY2" fmla="*/ 16687 h 157548"/>
                <a:gd name="connsiteX3" fmla="*/ 16687 w 315870"/>
                <a:gd name="connsiteY3" fmla="*/ 0 h 157548"/>
                <a:gd name="connsiteX4" fmla="*/ 299183 w 315870"/>
                <a:gd name="connsiteY4" fmla="*/ 0 h 157548"/>
                <a:gd name="connsiteX5" fmla="*/ 315870 w 315870"/>
                <a:gd name="connsiteY5" fmla="*/ 16687 h 157548"/>
                <a:gd name="connsiteX6" fmla="*/ 315870 w 315870"/>
                <a:gd name="connsiteY6" fmla="*/ 107384 h 157548"/>
                <a:gd name="connsiteX7" fmla="*/ 310720 w 315870"/>
                <a:gd name="connsiteY7" fmla="*/ 112535 h 157548"/>
                <a:gd name="connsiteX8" fmla="*/ 305569 w 315870"/>
                <a:gd name="connsiteY8" fmla="*/ 107384 h 157548"/>
                <a:gd name="connsiteX9" fmla="*/ 305569 w 315870"/>
                <a:gd name="connsiteY9" fmla="*/ 16687 h 157548"/>
                <a:gd name="connsiteX10" fmla="*/ 299183 w 315870"/>
                <a:gd name="connsiteY10" fmla="*/ 10301 h 157548"/>
                <a:gd name="connsiteX11" fmla="*/ 16687 w 315870"/>
                <a:gd name="connsiteY11" fmla="*/ 10301 h 157548"/>
                <a:gd name="connsiteX12" fmla="*/ 10301 w 315870"/>
                <a:gd name="connsiteY12" fmla="*/ 16687 h 157548"/>
                <a:gd name="connsiteX13" fmla="*/ 10301 w 315870"/>
                <a:gd name="connsiteY13" fmla="*/ 152398 h 157548"/>
                <a:gd name="connsiteX14" fmla="*/ 5150 w 315870"/>
                <a:gd name="connsiteY14" fmla="*/ 157549 h 15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70" h="157548">
                  <a:moveTo>
                    <a:pt x="5150" y="157549"/>
                  </a:moveTo>
                  <a:cubicBezTo>
                    <a:pt x="2318" y="157549"/>
                    <a:pt x="0" y="155231"/>
                    <a:pt x="0" y="152398"/>
                  </a:cubicBezTo>
                  <a:lnTo>
                    <a:pt x="0" y="16687"/>
                  </a:lnTo>
                  <a:cubicBezTo>
                    <a:pt x="0" y="7519"/>
                    <a:pt x="7468" y="0"/>
                    <a:pt x="16687" y="0"/>
                  </a:cubicBezTo>
                  <a:lnTo>
                    <a:pt x="299183" y="0"/>
                  </a:lnTo>
                  <a:cubicBezTo>
                    <a:pt x="308402" y="0"/>
                    <a:pt x="315870" y="7519"/>
                    <a:pt x="315870" y="16687"/>
                  </a:cubicBezTo>
                  <a:lnTo>
                    <a:pt x="315870" y="107384"/>
                  </a:lnTo>
                  <a:cubicBezTo>
                    <a:pt x="315870" y="110217"/>
                    <a:pt x="313552" y="112535"/>
                    <a:pt x="310720" y="112535"/>
                  </a:cubicBezTo>
                  <a:cubicBezTo>
                    <a:pt x="307887" y="112535"/>
                    <a:pt x="305569" y="110217"/>
                    <a:pt x="305569" y="107384"/>
                  </a:cubicBezTo>
                  <a:lnTo>
                    <a:pt x="305569" y="16687"/>
                  </a:lnTo>
                  <a:cubicBezTo>
                    <a:pt x="305569" y="13133"/>
                    <a:pt x="302685" y="10301"/>
                    <a:pt x="299183" y="10301"/>
                  </a:cubicBezTo>
                  <a:lnTo>
                    <a:pt x="16687" y="10301"/>
                  </a:lnTo>
                  <a:cubicBezTo>
                    <a:pt x="13185" y="10301"/>
                    <a:pt x="10301" y="13185"/>
                    <a:pt x="10301" y="16687"/>
                  </a:cubicBezTo>
                  <a:lnTo>
                    <a:pt x="10301" y="152398"/>
                  </a:lnTo>
                  <a:cubicBezTo>
                    <a:pt x="10301" y="155283"/>
                    <a:pt x="7983" y="157549"/>
                    <a:pt x="5150" y="157549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7" name="Forma libre: forma 276">
              <a:extLst>
                <a:ext uri="{FF2B5EF4-FFF2-40B4-BE49-F238E27FC236}">
                  <a16:creationId xmlns:a16="http://schemas.microsoft.com/office/drawing/2014/main" id="{10DEFD98-07C1-4B13-B791-18EA156963D2}"/>
                </a:ext>
              </a:extLst>
            </p:cNvPr>
            <p:cNvSpPr/>
            <p:nvPr/>
          </p:nvSpPr>
          <p:spPr>
            <a:xfrm>
              <a:off x="8761397" y="2429660"/>
              <a:ext cx="72748" cy="40649"/>
            </a:xfrm>
            <a:custGeom>
              <a:avLst/>
              <a:gdLst>
                <a:gd name="connsiteX0" fmla="*/ 36426 w 72748"/>
                <a:gd name="connsiteY0" fmla="*/ 40649 h 40649"/>
                <a:gd name="connsiteX1" fmla="*/ 31224 w 72748"/>
                <a:gd name="connsiteY1" fmla="*/ 38486 h 40649"/>
                <a:gd name="connsiteX2" fmla="*/ 1506 w 72748"/>
                <a:gd name="connsiteY2" fmla="*/ 8768 h 40649"/>
                <a:gd name="connsiteX3" fmla="*/ 1506 w 72748"/>
                <a:gd name="connsiteY3" fmla="*/ 1506 h 40649"/>
                <a:gd name="connsiteX4" fmla="*/ 8768 w 72748"/>
                <a:gd name="connsiteY4" fmla="*/ 1506 h 40649"/>
                <a:gd name="connsiteX5" fmla="*/ 36374 w 72748"/>
                <a:gd name="connsiteY5" fmla="*/ 29112 h 40649"/>
                <a:gd name="connsiteX6" fmla="*/ 63980 w 72748"/>
                <a:gd name="connsiteY6" fmla="*/ 1506 h 40649"/>
                <a:gd name="connsiteX7" fmla="*/ 71242 w 72748"/>
                <a:gd name="connsiteY7" fmla="*/ 1506 h 40649"/>
                <a:gd name="connsiteX8" fmla="*/ 71242 w 72748"/>
                <a:gd name="connsiteY8" fmla="*/ 8768 h 40649"/>
                <a:gd name="connsiteX9" fmla="*/ 41525 w 72748"/>
                <a:gd name="connsiteY9" fmla="*/ 38486 h 40649"/>
                <a:gd name="connsiteX10" fmla="*/ 36426 w 72748"/>
                <a:gd name="connsiteY10" fmla="*/ 40649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48" h="40649">
                  <a:moveTo>
                    <a:pt x="36426" y="40649"/>
                  </a:moveTo>
                  <a:cubicBezTo>
                    <a:pt x="34572" y="40649"/>
                    <a:pt x="32666" y="39928"/>
                    <a:pt x="31224" y="38486"/>
                  </a:cubicBezTo>
                  <a:lnTo>
                    <a:pt x="1506" y="8768"/>
                  </a:lnTo>
                  <a:cubicBezTo>
                    <a:pt x="-502" y="6760"/>
                    <a:pt x="-502" y="3515"/>
                    <a:pt x="1506" y="1506"/>
                  </a:cubicBezTo>
                  <a:cubicBezTo>
                    <a:pt x="3515" y="-502"/>
                    <a:pt x="6760" y="-502"/>
                    <a:pt x="8768" y="1506"/>
                  </a:cubicBezTo>
                  <a:lnTo>
                    <a:pt x="36374" y="29112"/>
                  </a:lnTo>
                  <a:lnTo>
                    <a:pt x="63980" y="1506"/>
                  </a:lnTo>
                  <a:cubicBezTo>
                    <a:pt x="65989" y="-502"/>
                    <a:pt x="69233" y="-502"/>
                    <a:pt x="71242" y="1506"/>
                  </a:cubicBezTo>
                  <a:cubicBezTo>
                    <a:pt x="73251" y="3515"/>
                    <a:pt x="73251" y="6760"/>
                    <a:pt x="71242" y="8768"/>
                  </a:cubicBezTo>
                  <a:lnTo>
                    <a:pt x="41525" y="38486"/>
                  </a:lnTo>
                  <a:cubicBezTo>
                    <a:pt x="40185" y="39928"/>
                    <a:pt x="38280" y="40649"/>
                    <a:pt x="36426" y="40649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8" name="Forma libre: forma 277">
              <a:extLst>
                <a:ext uri="{FF2B5EF4-FFF2-40B4-BE49-F238E27FC236}">
                  <a16:creationId xmlns:a16="http://schemas.microsoft.com/office/drawing/2014/main" id="{DD0F9A28-3609-409A-8AC8-3C2606488259}"/>
                </a:ext>
              </a:extLst>
            </p:cNvPr>
            <p:cNvSpPr/>
            <p:nvPr/>
          </p:nvSpPr>
          <p:spPr>
            <a:xfrm>
              <a:off x="8792673" y="2456712"/>
              <a:ext cx="315921" cy="204210"/>
            </a:xfrm>
            <a:custGeom>
              <a:avLst/>
              <a:gdLst>
                <a:gd name="connsiteX0" fmla="*/ 299080 w 315921"/>
                <a:gd name="connsiteY0" fmla="*/ 204211 h 204210"/>
                <a:gd name="connsiteX1" fmla="*/ 16842 w 315921"/>
                <a:gd name="connsiteY1" fmla="*/ 204211 h 204210"/>
                <a:gd name="connsiteX2" fmla="*/ 0 w 315921"/>
                <a:gd name="connsiteY2" fmla="*/ 187369 h 204210"/>
                <a:gd name="connsiteX3" fmla="*/ 0 w 315921"/>
                <a:gd name="connsiteY3" fmla="*/ 51503 h 204210"/>
                <a:gd name="connsiteX4" fmla="*/ 5150 w 315921"/>
                <a:gd name="connsiteY4" fmla="*/ 46353 h 204210"/>
                <a:gd name="connsiteX5" fmla="*/ 10301 w 315921"/>
                <a:gd name="connsiteY5" fmla="*/ 51503 h 204210"/>
                <a:gd name="connsiteX6" fmla="*/ 10301 w 315921"/>
                <a:gd name="connsiteY6" fmla="*/ 187369 h 204210"/>
                <a:gd name="connsiteX7" fmla="*/ 16842 w 315921"/>
                <a:gd name="connsiteY7" fmla="*/ 193910 h 204210"/>
                <a:gd name="connsiteX8" fmla="*/ 299080 w 315921"/>
                <a:gd name="connsiteY8" fmla="*/ 193910 h 204210"/>
                <a:gd name="connsiteX9" fmla="*/ 305621 w 315921"/>
                <a:gd name="connsiteY9" fmla="*/ 187369 h 204210"/>
                <a:gd name="connsiteX10" fmla="*/ 305621 w 315921"/>
                <a:gd name="connsiteY10" fmla="*/ 5150 h 204210"/>
                <a:gd name="connsiteX11" fmla="*/ 310771 w 315921"/>
                <a:gd name="connsiteY11" fmla="*/ 0 h 204210"/>
                <a:gd name="connsiteX12" fmla="*/ 315922 w 315921"/>
                <a:gd name="connsiteY12" fmla="*/ 5150 h 204210"/>
                <a:gd name="connsiteX13" fmla="*/ 315922 w 315921"/>
                <a:gd name="connsiteY13" fmla="*/ 187369 h 204210"/>
                <a:gd name="connsiteX14" fmla="*/ 299080 w 315921"/>
                <a:gd name="connsiteY14" fmla="*/ 204211 h 2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921" h="204210">
                  <a:moveTo>
                    <a:pt x="299080" y="204211"/>
                  </a:moveTo>
                  <a:lnTo>
                    <a:pt x="16842" y="204211"/>
                  </a:lnTo>
                  <a:cubicBezTo>
                    <a:pt x="7571" y="204211"/>
                    <a:pt x="0" y="196640"/>
                    <a:pt x="0" y="187369"/>
                  </a:cubicBezTo>
                  <a:lnTo>
                    <a:pt x="0" y="51503"/>
                  </a:lnTo>
                  <a:cubicBezTo>
                    <a:pt x="0" y="48671"/>
                    <a:pt x="2318" y="46353"/>
                    <a:pt x="5150" y="46353"/>
                  </a:cubicBezTo>
                  <a:cubicBezTo>
                    <a:pt x="7983" y="46353"/>
                    <a:pt x="10301" y="48671"/>
                    <a:pt x="10301" y="51503"/>
                  </a:cubicBezTo>
                  <a:lnTo>
                    <a:pt x="10301" y="187369"/>
                  </a:lnTo>
                  <a:cubicBezTo>
                    <a:pt x="10301" y="190974"/>
                    <a:pt x="13236" y="193910"/>
                    <a:pt x="16842" y="193910"/>
                  </a:cubicBezTo>
                  <a:lnTo>
                    <a:pt x="299080" y="193910"/>
                  </a:lnTo>
                  <a:cubicBezTo>
                    <a:pt x="302685" y="193910"/>
                    <a:pt x="305621" y="190974"/>
                    <a:pt x="305621" y="187369"/>
                  </a:cubicBezTo>
                  <a:lnTo>
                    <a:pt x="305621" y="5150"/>
                  </a:lnTo>
                  <a:cubicBezTo>
                    <a:pt x="305621" y="2318"/>
                    <a:pt x="307939" y="0"/>
                    <a:pt x="310771" y="0"/>
                  </a:cubicBezTo>
                  <a:cubicBezTo>
                    <a:pt x="313604" y="0"/>
                    <a:pt x="315922" y="2318"/>
                    <a:pt x="315922" y="5150"/>
                  </a:cubicBezTo>
                  <a:lnTo>
                    <a:pt x="315922" y="187369"/>
                  </a:lnTo>
                  <a:cubicBezTo>
                    <a:pt x="315922" y="196640"/>
                    <a:pt x="308351" y="204211"/>
                    <a:pt x="299080" y="20421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9" name="Forma libre: forma 278">
              <a:extLst>
                <a:ext uri="{FF2B5EF4-FFF2-40B4-BE49-F238E27FC236}">
                  <a16:creationId xmlns:a16="http://schemas.microsoft.com/office/drawing/2014/main" id="{CB3C809A-0065-4837-8AE6-D644E3C34CBB}"/>
                </a:ext>
              </a:extLst>
            </p:cNvPr>
            <p:cNvSpPr/>
            <p:nvPr/>
          </p:nvSpPr>
          <p:spPr>
            <a:xfrm>
              <a:off x="9067070" y="2425366"/>
              <a:ext cx="72799" cy="40629"/>
            </a:xfrm>
            <a:custGeom>
              <a:avLst/>
              <a:gdLst>
                <a:gd name="connsiteX0" fmla="*/ 67637 w 72799"/>
                <a:gd name="connsiteY0" fmla="*/ 40617 h 40629"/>
                <a:gd name="connsiteX1" fmla="*/ 63980 w 72799"/>
                <a:gd name="connsiteY1" fmla="*/ 39123 h 40629"/>
                <a:gd name="connsiteX2" fmla="*/ 36374 w 72799"/>
                <a:gd name="connsiteY2" fmla="*/ 11517 h 40629"/>
                <a:gd name="connsiteX3" fmla="*/ 8768 w 72799"/>
                <a:gd name="connsiteY3" fmla="*/ 39123 h 40629"/>
                <a:gd name="connsiteX4" fmla="*/ 1506 w 72799"/>
                <a:gd name="connsiteY4" fmla="*/ 39123 h 40629"/>
                <a:gd name="connsiteX5" fmla="*/ 1506 w 72799"/>
                <a:gd name="connsiteY5" fmla="*/ 31861 h 40629"/>
                <a:gd name="connsiteX6" fmla="*/ 31224 w 72799"/>
                <a:gd name="connsiteY6" fmla="*/ 2144 h 40629"/>
                <a:gd name="connsiteX7" fmla="*/ 41576 w 72799"/>
                <a:gd name="connsiteY7" fmla="*/ 2144 h 40629"/>
                <a:gd name="connsiteX8" fmla="*/ 71294 w 72799"/>
                <a:gd name="connsiteY8" fmla="*/ 31861 h 40629"/>
                <a:gd name="connsiteX9" fmla="*/ 71294 w 72799"/>
                <a:gd name="connsiteY9" fmla="*/ 39123 h 40629"/>
                <a:gd name="connsiteX10" fmla="*/ 67637 w 72799"/>
                <a:gd name="connsiteY10" fmla="*/ 40617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99" h="40629">
                  <a:moveTo>
                    <a:pt x="67637" y="40617"/>
                  </a:moveTo>
                  <a:cubicBezTo>
                    <a:pt x="66298" y="40617"/>
                    <a:pt x="65010" y="40102"/>
                    <a:pt x="63980" y="39123"/>
                  </a:cubicBezTo>
                  <a:lnTo>
                    <a:pt x="36374" y="11517"/>
                  </a:lnTo>
                  <a:lnTo>
                    <a:pt x="8768" y="39123"/>
                  </a:lnTo>
                  <a:cubicBezTo>
                    <a:pt x="6760" y="41132"/>
                    <a:pt x="3515" y="41132"/>
                    <a:pt x="1506" y="39123"/>
                  </a:cubicBezTo>
                  <a:cubicBezTo>
                    <a:pt x="-502" y="37115"/>
                    <a:pt x="-502" y="33870"/>
                    <a:pt x="1506" y="31861"/>
                  </a:cubicBezTo>
                  <a:lnTo>
                    <a:pt x="31224" y="2144"/>
                  </a:lnTo>
                  <a:cubicBezTo>
                    <a:pt x="34108" y="-740"/>
                    <a:pt x="38743" y="-689"/>
                    <a:pt x="41576" y="2144"/>
                  </a:cubicBezTo>
                  <a:lnTo>
                    <a:pt x="71294" y="31861"/>
                  </a:lnTo>
                  <a:cubicBezTo>
                    <a:pt x="73302" y="33870"/>
                    <a:pt x="73302" y="37115"/>
                    <a:pt x="71294" y="39123"/>
                  </a:cubicBezTo>
                  <a:cubicBezTo>
                    <a:pt x="70263" y="40102"/>
                    <a:pt x="68976" y="40617"/>
                    <a:pt x="67637" y="40617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80" name="Gráfico 166">
            <a:extLst>
              <a:ext uri="{FF2B5EF4-FFF2-40B4-BE49-F238E27FC236}">
                <a16:creationId xmlns:a16="http://schemas.microsoft.com/office/drawing/2014/main" id="{274D264E-4EEA-4137-9683-3A5DADDABD9E}"/>
              </a:ext>
            </a:extLst>
          </p:cNvPr>
          <p:cNvGrpSpPr/>
          <p:nvPr/>
        </p:nvGrpSpPr>
        <p:grpSpPr>
          <a:xfrm>
            <a:off x="9369922" y="2281138"/>
            <a:ext cx="378652" cy="378652"/>
            <a:chOff x="9369922" y="2281138"/>
            <a:chExt cx="378652" cy="378652"/>
          </a:xfrm>
          <a:solidFill>
            <a:srgbClr val="6785C1"/>
          </a:solidFill>
        </p:grpSpPr>
        <p:sp>
          <p:nvSpPr>
            <p:cNvPr id="281" name="Forma libre: forma 280">
              <a:extLst>
                <a:ext uri="{FF2B5EF4-FFF2-40B4-BE49-F238E27FC236}">
                  <a16:creationId xmlns:a16="http://schemas.microsoft.com/office/drawing/2014/main" id="{E813DBAD-1D00-4ED8-9E11-A0B9D6B10E7A}"/>
                </a:ext>
              </a:extLst>
            </p:cNvPr>
            <p:cNvSpPr/>
            <p:nvPr/>
          </p:nvSpPr>
          <p:spPr>
            <a:xfrm>
              <a:off x="9505633" y="2520937"/>
              <a:ext cx="109856" cy="10300"/>
            </a:xfrm>
            <a:custGeom>
              <a:avLst/>
              <a:gdLst>
                <a:gd name="connsiteX0" fmla="*/ 104706 w 109856"/>
                <a:gd name="connsiteY0" fmla="*/ 10301 h 10300"/>
                <a:gd name="connsiteX1" fmla="*/ 5150 w 109856"/>
                <a:gd name="connsiteY1" fmla="*/ 10301 h 10300"/>
                <a:gd name="connsiteX2" fmla="*/ 0 w 109856"/>
                <a:gd name="connsiteY2" fmla="*/ 5150 h 10300"/>
                <a:gd name="connsiteX3" fmla="*/ 5150 w 109856"/>
                <a:gd name="connsiteY3" fmla="*/ 0 h 10300"/>
                <a:gd name="connsiteX4" fmla="*/ 104706 w 109856"/>
                <a:gd name="connsiteY4" fmla="*/ 0 h 10300"/>
                <a:gd name="connsiteX5" fmla="*/ 109857 w 109856"/>
                <a:gd name="connsiteY5" fmla="*/ 5150 h 10300"/>
                <a:gd name="connsiteX6" fmla="*/ 104706 w 109856"/>
                <a:gd name="connsiteY6" fmla="*/ 10301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56" h="10300">
                  <a:moveTo>
                    <a:pt x="104706" y="10301"/>
                  </a:moveTo>
                  <a:lnTo>
                    <a:pt x="5150" y="10301"/>
                  </a:lnTo>
                  <a:cubicBezTo>
                    <a:pt x="2318" y="10301"/>
                    <a:pt x="0" y="7983"/>
                    <a:pt x="0" y="5150"/>
                  </a:cubicBezTo>
                  <a:cubicBezTo>
                    <a:pt x="0" y="2318"/>
                    <a:pt x="2318" y="0"/>
                    <a:pt x="5150" y="0"/>
                  </a:cubicBezTo>
                  <a:lnTo>
                    <a:pt x="104706" y="0"/>
                  </a:lnTo>
                  <a:cubicBezTo>
                    <a:pt x="107539" y="0"/>
                    <a:pt x="109857" y="2318"/>
                    <a:pt x="109857" y="5150"/>
                  </a:cubicBezTo>
                  <a:cubicBezTo>
                    <a:pt x="109857" y="7983"/>
                    <a:pt x="107590" y="10301"/>
                    <a:pt x="104706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2" name="Forma libre: forma 281">
              <a:extLst>
                <a:ext uri="{FF2B5EF4-FFF2-40B4-BE49-F238E27FC236}">
                  <a16:creationId xmlns:a16="http://schemas.microsoft.com/office/drawing/2014/main" id="{9020C814-D35A-40F0-8DD9-E6BE5C5C3571}"/>
                </a:ext>
              </a:extLst>
            </p:cNvPr>
            <p:cNvSpPr/>
            <p:nvPr/>
          </p:nvSpPr>
          <p:spPr>
            <a:xfrm>
              <a:off x="9487594" y="2407617"/>
              <a:ext cx="145883" cy="76134"/>
            </a:xfrm>
            <a:custGeom>
              <a:avLst/>
              <a:gdLst>
                <a:gd name="connsiteX0" fmla="*/ 72993 w 145883"/>
                <a:gd name="connsiteY0" fmla="*/ 76135 h 76134"/>
                <a:gd name="connsiteX1" fmla="*/ 65989 w 145883"/>
                <a:gd name="connsiteY1" fmla="*/ 73251 h 76134"/>
                <a:gd name="connsiteX2" fmla="*/ 1506 w 145883"/>
                <a:gd name="connsiteY2" fmla="*/ 8768 h 76134"/>
                <a:gd name="connsiteX3" fmla="*/ 1506 w 145883"/>
                <a:gd name="connsiteY3" fmla="*/ 1506 h 76134"/>
                <a:gd name="connsiteX4" fmla="*/ 8768 w 145883"/>
                <a:gd name="connsiteY4" fmla="*/ 1506 h 76134"/>
                <a:gd name="connsiteX5" fmla="*/ 72942 w 145883"/>
                <a:gd name="connsiteY5" fmla="*/ 65680 h 76134"/>
                <a:gd name="connsiteX6" fmla="*/ 137115 w 145883"/>
                <a:gd name="connsiteY6" fmla="*/ 1506 h 76134"/>
                <a:gd name="connsiteX7" fmla="*/ 144377 w 145883"/>
                <a:gd name="connsiteY7" fmla="*/ 1506 h 76134"/>
                <a:gd name="connsiteX8" fmla="*/ 144377 w 145883"/>
                <a:gd name="connsiteY8" fmla="*/ 8768 h 76134"/>
                <a:gd name="connsiteX9" fmla="*/ 79895 w 145883"/>
                <a:gd name="connsiteY9" fmla="*/ 73251 h 76134"/>
                <a:gd name="connsiteX10" fmla="*/ 72993 w 145883"/>
                <a:gd name="connsiteY10" fmla="*/ 76135 h 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883" h="76134">
                  <a:moveTo>
                    <a:pt x="72993" y="76135"/>
                  </a:moveTo>
                  <a:cubicBezTo>
                    <a:pt x="70469" y="76135"/>
                    <a:pt x="67946" y="75156"/>
                    <a:pt x="65989" y="73251"/>
                  </a:cubicBezTo>
                  <a:lnTo>
                    <a:pt x="1506" y="8768"/>
                  </a:lnTo>
                  <a:cubicBezTo>
                    <a:pt x="-502" y="6760"/>
                    <a:pt x="-502" y="3515"/>
                    <a:pt x="1506" y="1506"/>
                  </a:cubicBezTo>
                  <a:cubicBezTo>
                    <a:pt x="3515" y="-502"/>
                    <a:pt x="6760" y="-502"/>
                    <a:pt x="8768" y="1506"/>
                  </a:cubicBezTo>
                  <a:lnTo>
                    <a:pt x="72942" y="65680"/>
                  </a:lnTo>
                  <a:lnTo>
                    <a:pt x="137115" y="1506"/>
                  </a:lnTo>
                  <a:cubicBezTo>
                    <a:pt x="139123" y="-502"/>
                    <a:pt x="142368" y="-502"/>
                    <a:pt x="144377" y="1506"/>
                  </a:cubicBezTo>
                  <a:cubicBezTo>
                    <a:pt x="146385" y="3515"/>
                    <a:pt x="146385" y="6760"/>
                    <a:pt x="144377" y="8768"/>
                  </a:cubicBezTo>
                  <a:lnTo>
                    <a:pt x="79895" y="73251"/>
                  </a:lnTo>
                  <a:cubicBezTo>
                    <a:pt x="78040" y="75156"/>
                    <a:pt x="75517" y="76135"/>
                    <a:pt x="72993" y="76135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3" name="Forma libre: forma 282">
              <a:extLst>
                <a:ext uri="{FF2B5EF4-FFF2-40B4-BE49-F238E27FC236}">
                  <a16:creationId xmlns:a16="http://schemas.microsoft.com/office/drawing/2014/main" id="{545BE623-C695-4C37-8677-D8C9A29371CA}"/>
                </a:ext>
              </a:extLst>
            </p:cNvPr>
            <p:cNvSpPr/>
            <p:nvPr/>
          </p:nvSpPr>
          <p:spPr>
            <a:xfrm>
              <a:off x="9555437" y="2281138"/>
              <a:ext cx="10300" cy="167334"/>
            </a:xfrm>
            <a:custGeom>
              <a:avLst/>
              <a:gdLst>
                <a:gd name="connsiteX0" fmla="*/ 5150 w 10300"/>
                <a:gd name="connsiteY0" fmla="*/ 167334 h 167334"/>
                <a:gd name="connsiteX1" fmla="*/ 0 w 10300"/>
                <a:gd name="connsiteY1" fmla="*/ 162184 h 167334"/>
                <a:gd name="connsiteX2" fmla="*/ 0 w 10300"/>
                <a:gd name="connsiteY2" fmla="*/ 5150 h 167334"/>
                <a:gd name="connsiteX3" fmla="*/ 5150 w 10300"/>
                <a:gd name="connsiteY3" fmla="*/ 0 h 167334"/>
                <a:gd name="connsiteX4" fmla="*/ 10301 w 10300"/>
                <a:gd name="connsiteY4" fmla="*/ 5150 h 167334"/>
                <a:gd name="connsiteX5" fmla="*/ 10301 w 10300"/>
                <a:gd name="connsiteY5" fmla="*/ 162184 h 167334"/>
                <a:gd name="connsiteX6" fmla="*/ 5150 w 10300"/>
                <a:gd name="connsiteY6" fmla="*/ 167334 h 16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0" h="167334">
                  <a:moveTo>
                    <a:pt x="5150" y="167334"/>
                  </a:moveTo>
                  <a:cubicBezTo>
                    <a:pt x="2318" y="167334"/>
                    <a:pt x="0" y="165017"/>
                    <a:pt x="0" y="162184"/>
                  </a:cubicBezTo>
                  <a:lnTo>
                    <a:pt x="0" y="5150"/>
                  </a:lnTo>
                  <a:cubicBezTo>
                    <a:pt x="0" y="2318"/>
                    <a:pt x="2318" y="0"/>
                    <a:pt x="5150" y="0"/>
                  </a:cubicBezTo>
                  <a:cubicBezTo>
                    <a:pt x="7983" y="0"/>
                    <a:pt x="10301" y="2318"/>
                    <a:pt x="10301" y="5150"/>
                  </a:cubicBezTo>
                  <a:lnTo>
                    <a:pt x="10301" y="162184"/>
                  </a:lnTo>
                  <a:cubicBezTo>
                    <a:pt x="10301" y="165017"/>
                    <a:pt x="7983" y="167334"/>
                    <a:pt x="5150" y="167334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4" name="Forma libre: forma 283">
              <a:extLst>
                <a:ext uri="{FF2B5EF4-FFF2-40B4-BE49-F238E27FC236}">
                  <a16:creationId xmlns:a16="http://schemas.microsoft.com/office/drawing/2014/main" id="{0DDE0F86-F8A4-47E6-9364-A3906A4FF9CC}"/>
                </a:ext>
              </a:extLst>
            </p:cNvPr>
            <p:cNvSpPr/>
            <p:nvPr/>
          </p:nvSpPr>
          <p:spPr>
            <a:xfrm>
              <a:off x="9369922" y="2319971"/>
              <a:ext cx="378652" cy="339819"/>
            </a:xfrm>
            <a:custGeom>
              <a:avLst/>
              <a:gdLst>
                <a:gd name="connsiteX0" fmla="*/ 360935 w 378652"/>
                <a:gd name="connsiteY0" fmla="*/ 339819 h 339819"/>
                <a:gd name="connsiteX1" fmla="*/ 17717 w 378652"/>
                <a:gd name="connsiteY1" fmla="*/ 339819 h 339819"/>
                <a:gd name="connsiteX2" fmla="*/ 0 w 378652"/>
                <a:gd name="connsiteY2" fmla="*/ 322102 h 339819"/>
                <a:gd name="connsiteX3" fmla="*/ 0 w 378652"/>
                <a:gd name="connsiteY3" fmla="*/ 17717 h 339819"/>
                <a:gd name="connsiteX4" fmla="*/ 17717 w 378652"/>
                <a:gd name="connsiteY4" fmla="*/ 0 h 339819"/>
                <a:gd name="connsiteX5" fmla="*/ 152965 w 378652"/>
                <a:gd name="connsiteY5" fmla="*/ 0 h 339819"/>
                <a:gd name="connsiteX6" fmla="*/ 158115 w 378652"/>
                <a:gd name="connsiteY6" fmla="*/ 5150 h 339819"/>
                <a:gd name="connsiteX7" fmla="*/ 152965 w 378652"/>
                <a:gd name="connsiteY7" fmla="*/ 10301 h 339819"/>
                <a:gd name="connsiteX8" fmla="*/ 17717 w 378652"/>
                <a:gd name="connsiteY8" fmla="*/ 10301 h 339819"/>
                <a:gd name="connsiteX9" fmla="*/ 10301 w 378652"/>
                <a:gd name="connsiteY9" fmla="*/ 17717 h 339819"/>
                <a:gd name="connsiteX10" fmla="*/ 10301 w 378652"/>
                <a:gd name="connsiteY10" fmla="*/ 322102 h 339819"/>
                <a:gd name="connsiteX11" fmla="*/ 17717 w 378652"/>
                <a:gd name="connsiteY11" fmla="*/ 329518 h 339819"/>
                <a:gd name="connsiteX12" fmla="*/ 360935 w 378652"/>
                <a:gd name="connsiteY12" fmla="*/ 329518 h 339819"/>
                <a:gd name="connsiteX13" fmla="*/ 368352 w 378652"/>
                <a:gd name="connsiteY13" fmla="*/ 322102 h 339819"/>
                <a:gd name="connsiteX14" fmla="*/ 368352 w 378652"/>
                <a:gd name="connsiteY14" fmla="*/ 17717 h 339819"/>
                <a:gd name="connsiteX15" fmla="*/ 360935 w 378652"/>
                <a:gd name="connsiteY15" fmla="*/ 10301 h 339819"/>
                <a:gd name="connsiteX16" fmla="*/ 228417 w 378652"/>
                <a:gd name="connsiteY16" fmla="*/ 10301 h 339819"/>
                <a:gd name="connsiteX17" fmla="*/ 223267 w 378652"/>
                <a:gd name="connsiteY17" fmla="*/ 5150 h 339819"/>
                <a:gd name="connsiteX18" fmla="*/ 228417 w 378652"/>
                <a:gd name="connsiteY18" fmla="*/ 0 h 339819"/>
                <a:gd name="connsiteX19" fmla="*/ 360935 w 378652"/>
                <a:gd name="connsiteY19" fmla="*/ 0 h 339819"/>
                <a:gd name="connsiteX20" fmla="*/ 378653 w 378652"/>
                <a:gd name="connsiteY20" fmla="*/ 17717 h 339819"/>
                <a:gd name="connsiteX21" fmla="*/ 378653 w 378652"/>
                <a:gd name="connsiteY21" fmla="*/ 322102 h 339819"/>
                <a:gd name="connsiteX22" fmla="*/ 360935 w 378652"/>
                <a:gd name="connsiteY22" fmla="*/ 339819 h 33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8652" h="339819">
                  <a:moveTo>
                    <a:pt x="360935" y="339819"/>
                  </a:moveTo>
                  <a:lnTo>
                    <a:pt x="17717" y="339819"/>
                  </a:lnTo>
                  <a:cubicBezTo>
                    <a:pt x="7932" y="339819"/>
                    <a:pt x="0" y="331888"/>
                    <a:pt x="0" y="322102"/>
                  </a:cubicBezTo>
                  <a:lnTo>
                    <a:pt x="0" y="17717"/>
                  </a:lnTo>
                  <a:cubicBezTo>
                    <a:pt x="0" y="7932"/>
                    <a:pt x="7932" y="0"/>
                    <a:pt x="17717" y="0"/>
                  </a:cubicBezTo>
                  <a:lnTo>
                    <a:pt x="152965" y="0"/>
                  </a:lnTo>
                  <a:cubicBezTo>
                    <a:pt x="155798" y="0"/>
                    <a:pt x="158115" y="2318"/>
                    <a:pt x="158115" y="5150"/>
                  </a:cubicBezTo>
                  <a:cubicBezTo>
                    <a:pt x="158115" y="7983"/>
                    <a:pt x="155798" y="10301"/>
                    <a:pt x="152965" y="10301"/>
                  </a:cubicBezTo>
                  <a:lnTo>
                    <a:pt x="17717" y="10301"/>
                  </a:lnTo>
                  <a:cubicBezTo>
                    <a:pt x="13597" y="10301"/>
                    <a:pt x="10301" y="13648"/>
                    <a:pt x="10301" y="17717"/>
                  </a:cubicBezTo>
                  <a:lnTo>
                    <a:pt x="10301" y="322102"/>
                  </a:lnTo>
                  <a:cubicBezTo>
                    <a:pt x="10301" y="326222"/>
                    <a:pt x="13648" y="329518"/>
                    <a:pt x="17717" y="329518"/>
                  </a:cubicBezTo>
                  <a:lnTo>
                    <a:pt x="360935" y="329518"/>
                  </a:lnTo>
                  <a:cubicBezTo>
                    <a:pt x="365056" y="329518"/>
                    <a:pt x="368352" y="326171"/>
                    <a:pt x="368352" y="322102"/>
                  </a:cubicBezTo>
                  <a:lnTo>
                    <a:pt x="368352" y="17717"/>
                  </a:lnTo>
                  <a:cubicBezTo>
                    <a:pt x="368352" y="13597"/>
                    <a:pt x="365004" y="10301"/>
                    <a:pt x="360935" y="10301"/>
                  </a:cubicBezTo>
                  <a:lnTo>
                    <a:pt x="228417" y="10301"/>
                  </a:lnTo>
                  <a:cubicBezTo>
                    <a:pt x="225585" y="10301"/>
                    <a:pt x="223267" y="7983"/>
                    <a:pt x="223267" y="5150"/>
                  </a:cubicBezTo>
                  <a:cubicBezTo>
                    <a:pt x="223267" y="2318"/>
                    <a:pt x="225585" y="0"/>
                    <a:pt x="228417" y="0"/>
                  </a:cubicBezTo>
                  <a:lnTo>
                    <a:pt x="360935" y="0"/>
                  </a:lnTo>
                  <a:cubicBezTo>
                    <a:pt x="370721" y="0"/>
                    <a:pt x="378653" y="7932"/>
                    <a:pt x="378653" y="17717"/>
                  </a:cubicBezTo>
                  <a:lnTo>
                    <a:pt x="378653" y="322102"/>
                  </a:lnTo>
                  <a:cubicBezTo>
                    <a:pt x="378653" y="331888"/>
                    <a:pt x="370721" y="339819"/>
                    <a:pt x="360935" y="339819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85" name="Gráfico 166">
            <a:extLst>
              <a:ext uri="{FF2B5EF4-FFF2-40B4-BE49-F238E27FC236}">
                <a16:creationId xmlns:a16="http://schemas.microsoft.com/office/drawing/2014/main" id="{CC7810BA-B740-4E87-8952-19DC1A1A1D0C}"/>
              </a:ext>
            </a:extLst>
          </p:cNvPr>
          <p:cNvGrpSpPr/>
          <p:nvPr/>
        </p:nvGrpSpPr>
        <p:grpSpPr>
          <a:xfrm>
            <a:off x="9981061" y="2281292"/>
            <a:ext cx="379373" cy="378549"/>
            <a:chOff x="9981061" y="2281292"/>
            <a:chExt cx="379373" cy="378549"/>
          </a:xfrm>
          <a:solidFill>
            <a:srgbClr val="6785C1"/>
          </a:solidFill>
        </p:grpSpPr>
        <p:sp>
          <p:nvSpPr>
            <p:cNvPr id="286" name="Forma libre: forma 285">
              <a:extLst>
                <a:ext uri="{FF2B5EF4-FFF2-40B4-BE49-F238E27FC236}">
                  <a16:creationId xmlns:a16="http://schemas.microsoft.com/office/drawing/2014/main" id="{5EA0E0BF-66AC-4FB5-BD65-FD06E0A39A6C}"/>
                </a:ext>
              </a:extLst>
            </p:cNvPr>
            <p:cNvSpPr/>
            <p:nvPr/>
          </p:nvSpPr>
          <p:spPr>
            <a:xfrm>
              <a:off x="10307682" y="2330104"/>
              <a:ext cx="33811" cy="33747"/>
            </a:xfrm>
            <a:custGeom>
              <a:avLst/>
              <a:gdLst>
                <a:gd name="connsiteX0" fmla="*/ 24992 w 33811"/>
                <a:gd name="connsiteY0" fmla="*/ 32254 h 33747"/>
                <a:gd name="connsiteX1" fmla="*/ 28649 w 33811"/>
                <a:gd name="connsiteY1" fmla="*/ 33748 h 33747"/>
                <a:gd name="connsiteX2" fmla="*/ 32305 w 33811"/>
                <a:gd name="connsiteY2" fmla="*/ 32254 h 33747"/>
                <a:gd name="connsiteX3" fmla="*/ 32305 w 33811"/>
                <a:gd name="connsiteY3" fmla="*/ 24992 h 33747"/>
                <a:gd name="connsiteX4" fmla="*/ 8768 w 33811"/>
                <a:gd name="connsiteY4" fmla="*/ 1506 h 33747"/>
                <a:gd name="connsiteX5" fmla="*/ 1506 w 33811"/>
                <a:gd name="connsiteY5" fmla="*/ 1506 h 33747"/>
                <a:gd name="connsiteX6" fmla="*/ 1506 w 33811"/>
                <a:gd name="connsiteY6" fmla="*/ 8768 h 33747"/>
                <a:gd name="connsiteX7" fmla="*/ 24992 w 33811"/>
                <a:gd name="connsiteY7" fmla="*/ 32254 h 3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811" h="33747">
                  <a:moveTo>
                    <a:pt x="24992" y="32254"/>
                  </a:moveTo>
                  <a:cubicBezTo>
                    <a:pt x="26022" y="33284"/>
                    <a:pt x="27310" y="33748"/>
                    <a:pt x="28649" y="33748"/>
                  </a:cubicBezTo>
                  <a:cubicBezTo>
                    <a:pt x="29988" y="33748"/>
                    <a:pt x="31275" y="33233"/>
                    <a:pt x="32305" y="32254"/>
                  </a:cubicBezTo>
                  <a:cubicBezTo>
                    <a:pt x="34314" y="30245"/>
                    <a:pt x="34314" y="27001"/>
                    <a:pt x="32305" y="24992"/>
                  </a:cubicBezTo>
                  <a:lnTo>
                    <a:pt x="8768" y="1506"/>
                  </a:lnTo>
                  <a:cubicBezTo>
                    <a:pt x="6760" y="-502"/>
                    <a:pt x="3515" y="-502"/>
                    <a:pt x="1506" y="1506"/>
                  </a:cubicBezTo>
                  <a:cubicBezTo>
                    <a:pt x="-502" y="3515"/>
                    <a:pt x="-502" y="6760"/>
                    <a:pt x="1506" y="8768"/>
                  </a:cubicBezTo>
                  <a:lnTo>
                    <a:pt x="24992" y="32254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7" name="Forma libre: forma 286">
              <a:extLst>
                <a:ext uri="{FF2B5EF4-FFF2-40B4-BE49-F238E27FC236}">
                  <a16:creationId xmlns:a16="http://schemas.microsoft.com/office/drawing/2014/main" id="{6468166F-4B00-414B-8B13-69E3B016145A}"/>
                </a:ext>
              </a:extLst>
            </p:cNvPr>
            <p:cNvSpPr/>
            <p:nvPr/>
          </p:nvSpPr>
          <p:spPr>
            <a:xfrm>
              <a:off x="10167554" y="2412870"/>
              <a:ext cx="90864" cy="91843"/>
            </a:xfrm>
            <a:custGeom>
              <a:avLst/>
              <a:gdLst>
                <a:gd name="connsiteX0" fmla="*/ 89358 w 90864"/>
                <a:gd name="connsiteY0" fmla="*/ 1506 h 91843"/>
                <a:gd name="connsiteX1" fmla="*/ 82096 w 90864"/>
                <a:gd name="connsiteY1" fmla="*/ 1506 h 91843"/>
                <a:gd name="connsiteX2" fmla="*/ 26885 w 90864"/>
                <a:gd name="connsiteY2" fmla="*/ 56718 h 91843"/>
                <a:gd name="connsiteX3" fmla="*/ 18593 w 90864"/>
                <a:gd name="connsiteY3" fmla="*/ 54658 h 91843"/>
                <a:gd name="connsiteX4" fmla="*/ 0 w 90864"/>
                <a:gd name="connsiteY4" fmla="*/ 73251 h 91843"/>
                <a:gd name="connsiteX5" fmla="*/ 18593 w 90864"/>
                <a:gd name="connsiteY5" fmla="*/ 91843 h 91843"/>
                <a:gd name="connsiteX6" fmla="*/ 37185 w 90864"/>
                <a:gd name="connsiteY6" fmla="*/ 73251 h 91843"/>
                <a:gd name="connsiteX7" fmla="*/ 34456 w 90864"/>
                <a:gd name="connsiteY7" fmla="*/ 63671 h 91843"/>
                <a:gd name="connsiteX8" fmla="*/ 89358 w 90864"/>
                <a:gd name="connsiteY8" fmla="*/ 8768 h 91843"/>
                <a:gd name="connsiteX9" fmla="*/ 89358 w 90864"/>
                <a:gd name="connsiteY9" fmla="*/ 1506 h 91843"/>
                <a:gd name="connsiteX10" fmla="*/ 18593 w 90864"/>
                <a:gd name="connsiteY10" fmla="*/ 81594 h 91843"/>
                <a:gd name="connsiteX11" fmla="*/ 10301 w 90864"/>
                <a:gd name="connsiteY11" fmla="*/ 73302 h 91843"/>
                <a:gd name="connsiteX12" fmla="*/ 18593 w 90864"/>
                <a:gd name="connsiteY12" fmla="*/ 65010 h 91843"/>
                <a:gd name="connsiteX13" fmla="*/ 26885 w 90864"/>
                <a:gd name="connsiteY13" fmla="*/ 73302 h 91843"/>
                <a:gd name="connsiteX14" fmla="*/ 18593 w 90864"/>
                <a:gd name="connsiteY14" fmla="*/ 81594 h 9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64" h="91843">
                  <a:moveTo>
                    <a:pt x="89358" y="1506"/>
                  </a:moveTo>
                  <a:cubicBezTo>
                    <a:pt x="87350" y="-502"/>
                    <a:pt x="84105" y="-502"/>
                    <a:pt x="82096" y="1506"/>
                  </a:cubicBezTo>
                  <a:lnTo>
                    <a:pt x="26885" y="56718"/>
                  </a:lnTo>
                  <a:cubicBezTo>
                    <a:pt x="24361" y="55430"/>
                    <a:pt x="21580" y="54658"/>
                    <a:pt x="18593" y="54658"/>
                  </a:cubicBezTo>
                  <a:cubicBezTo>
                    <a:pt x="8344" y="54658"/>
                    <a:pt x="0" y="63001"/>
                    <a:pt x="0" y="73251"/>
                  </a:cubicBezTo>
                  <a:cubicBezTo>
                    <a:pt x="0" y="83500"/>
                    <a:pt x="8344" y="91843"/>
                    <a:pt x="18593" y="91843"/>
                  </a:cubicBezTo>
                  <a:cubicBezTo>
                    <a:pt x="28842" y="91843"/>
                    <a:pt x="37185" y="83500"/>
                    <a:pt x="37185" y="73251"/>
                  </a:cubicBezTo>
                  <a:cubicBezTo>
                    <a:pt x="37185" y="69748"/>
                    <a:pt x="36155" y="66504"/>
                    <a:pt x="34456" y="63671"/>
                  </a:cubicBezTo>
                  <a:lnTo>
                    <a:pt x="89358" y="8768"/>
                  </a:lnTo>
                  <a:cubicBezTo>
                    <a:pt x="91367" y="6811"/>
                    <a:pt x="91367" y="3515"/>
                    <a:pt x="89358" y="1506"/>
                  </a:cubicBezTo>
                  <a:close/>
                  <a:moveTo>
                    <a:pt x="18593" y="81594"/>
                  </a:moveTo>
                  <a:cubicBezTo>
                    <a:pt x="14009" y="81594"/>
                    <a:pt x="10301" y="77886"/>
                    <a:pt x="10301" y="73302"/>
                  </a:cubicBezTo>
                  <a:cubicBezTo>
                    <a:pt x="10301" y="68718"/>
                    <a:pt x="14009" y="65010"/>
                    <a:pt x="18593" y="65010"/>
                  </a:cubicBezTo>
                  <a:cubicBezTo>
                    <a:pt x="23177" y="65010"/>
                    <a:pt x="26885" y="68718"/>
                    <a:pt x="26885" y="73302"/>
                  </a:cubicBezTo>
                  <a:cubicBezTo>
                    <a:pt x="26885" y="77886"/>
                    <a:pt x="23177" y="81594"/>
                    <a:pt x="18593" y="81594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8" name="Forma libre: forma 287">
              <a:extLst>
                <a:ext uri="{FF2B5EF4-FFF2-40B4-BE49-F238E27FC236}">
                  <a16:creationId xmlns:a16="http://schemas.microsoft.com/office/drawing/2014/main" id="{7094FE5F-19C0-4CCA-9DE4-1E5F9865385F}"/>
                </a:ext>
              </a:extLst>
            </p:cNvPr>
            <p:cNvSpPr/>
            <p:nvPr/>
          </p:nvSpPr>
          <p:spPr>
            <a:xfrm>
              <a:off x="9981061" y="2482155"/>
              <a:ext cx="144724" cy="10300"/>
            </a:xfrm>
            <a:custGeom>
              <a:avLst/>
              <a:gdLst>
                <a:gd name="connsiteX0" fmla="*/ 144724 w 144724"/>
                <a:gd name="connsiteY0" fmla="*/ 5150 h 10300"/>
                <a:gd name="connsiteX1" fmla="*/ 139574 w 144724"/>
                <a:gd name="connsiteY1" fmla="*/ 0 h 10300"/>
                <a:gd name="connsiteX2" fmla="*/ 5150 w 144724"/>
                <a:gd name="connsiteY2" fmla="*/ 0 h 10300"/>
                <a:gd name="connsiteX3" fmla="*/ 0 w 144724"/>
                <a:gd name="connsiteY3" fmla="*/ 5150 h 10300"/>
                <a:gd name="connsiteX4" fmla="*/ 5150 w 144724"/>
                <a:gd name="connsiteY4" fmla="*/ 10301 h 10300"/>
                <a:gd name="connsiteX5" fmla="*/ 139574 w 144724"/>
                <a:gd name="connsiteY5" fmla="*/ 10301 h 10300"/>
                <a:gd name="connsiteX6" fmla="*/ 144724 w 144724"/>
                <a:gd name="connsiteY6" fmla="*/ 515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24" h="10300">
                  <a:moveTo>
                    <a:pt x="144724" y="5150"/>
                  </a:moveTo>
                  <a:cubicBezTo>
                    <a:pt x="144724" y="2318"/>
                    <a:pt x="142407" y="0"/>
                    <a:pt x="139574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39574" y="10301"/>
                  </a:lnTo>
                  <a:cubicBezTo>
                    <a:pt x="142407" y="10301"/>
                    <a:pt x="144724" y="7983"/>
                    <a:pt x="144724" y="515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9" name="Forma libre: forma 288">
              <a:extLst>
                <a:ext uri="{FF2B5EF4-FFF2-40B4-BE49-F238E27FC236}">
                  <a16:creationId xmlns:a16="http://schemas.microsoft.com/office/drawing/2014/main" id="{E1EE8FBF-87F4-4CDA-8DF0-18C800B852C9}"/>
                </a:ext>
              </a:extLst>
            </p:cNvPr>
            <p:cNvSpPr/>
            <p:nvPr/>
          </p:nvSpPr>
          <p:spPr>
            <a:xfrm>
              <a:off x="10013765" y="2421124"/>
              <a:ext cx="112019" cy="10300"/>
            </a:xfrm>
            <a:custGeom>
              <a:avLst/>
              <a:gdLst>
                <a:gd name="connsiteX0" fmla="*/ 5150 w 112019"/>
                <a:gd name="connsiteY0" fmla="*/ 10301 h 10300"/>
                <a:gd name="connsiteX1" fmla="*/ 106870 w 112019"/>
                <a:gd name="connsiteY1" fmla="*/ 10301 h 10300"/>
                <a:gd name="connsiteX2" fmla="*/ 112020 w 112019"/>
                <a:gd name="connsiteY2" fmla="*/ 5150 h 10300"/>
                <a:gd name="connsiteX3" fmla="*/ 106870 w 112019"/>
                <a:gd name="connsiteY3" fmla="*/ 0 h 10300"/>
                <a:gd name="connsiteX4" fmla="*/ 5150 w 112019"/>
                <a:gd name="connsiteY4" fmla="*/ 0 h 10300"/>
                <a:gd name="connsiteX5" fmla="*/ 0 w 112019"/>
                <a:gd name="connsiteY5" fmla="*/ 5150 h 10300"/>
                <a:gd name="connsiteX6" fmla="*/ 5150 w 112019"/>
                <a:gd name="connsiteY6" fmla="*/ 10301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19" h="10300">
                  <a:moveTo>
                    <a:pt x="5150" y="10301"/>
                  </a:moveTo>
                  <a:lnTo>
                    <a:pt x="106870" y="10301"/>
                  </a:lnTo>
                  <a:cubicBezTo>
                    <a:pt x="109702" y="10301"/>
                    <a:pt x="112020" y="7983"/>
                    <a:pt x="112020" y="5150"/>
                  </a:cubicBezTo>
                  <a:cubicBezTo>
                    <a:pt x="112020" y="2318"/>
                    <a:pt x="109702" y="0"/>
                    <a:pt x="106870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0" name="Forma libre: forma 289">
              <a:extLst>
                <a:ext uri="{FF2B5EF4-FFF2-40B4-BE49-F238E27FC236}">
                  <a16:creationId xmlns:a16="http://schemas.microsoft.com/office/drawing/2014/main" id="{52DECE09-3631-403D-ACBF-0FC99ADD47F6}"/>
                </a:ext>
              </a:extLst>
            </p:cNvPr>
            <p:cNvSpPr/>
            <p:nvPr/>
          </p:nvSpPr>
          <p:spPr>
            <a:xfrm>
              <a:off x="10048273" y="2360144"/>
              <a:ext cx="77512" cy="10300"/>
            </a:xfrm>
            <a:custGeom>
              <a:avLst/>
              <a:gdLst>
                <a:gd name="connsiteX0" fmla="*/ 5150 w 77512"/>
                <a:gd name="connsiteY0" fmla="*/ 10301 h 10300"/>
                <a:gd name="connsiteX1" fmla="*/ 72362 w 77512"/>
                <a:gd name="connsiteY1" fmla="*/ 10301 h 10300"/>
                <a:gd name="connsiteX2" fmla="*/ 77513 w 77512"/>
                <a:gd name="connsiteY2" fmla="*/ 5150 h 10300"/>
                <a:gd name="connsiteX3" fmla="*/ 72362 w 77512"/>
                <a:gd name="connsiteY3" fmla="*/ 0 h 10300"/>
                <a:gd name="connsiteX4" fmla="*/ 5150 w 77512"/>
                <a:gd name="connsiteY4" fmla="*/ 0 h 10300"/>
                <a:gd name="connsiteX5" fmla="*/ 0 w 77512"/>
                <a:gd name="connsiteY5" fmla="*/ 5150 h 10300"/>
                <a:gd name="connsiteX6" fmla="*/ 5150 w 77512"/>
                <a:gd name="connsiteY6" fmla="*/ 10301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12" h="10300">
                  <a:moveTo>
                    <a:pt x="5150" y="10301"/>
                  </a:moveTo>
                  <a:lnTo>
                    <a:pt x="72362" y="10301"/>
                  </a:lnTo>
                  <a:cubicBezTo>
                    <a:pt x="75195" y="10301"/>
                    <a:pt x="77513" y="7983"/>
                    <a:pt x="77513" y="5150"/>
                  </a:cubicBezTo>
                  <a:cubicBezTo>
                    <a:pt x="77513" y="2318"/>
                    <a:pt x="75195" y="0"/>
                    <a:pt x="72362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266" y="10301"/>
                    <a:pt x="5150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1" name="Forma libre: forma 290">
              <a:extLst>
                <a:ext uri="{FF2B5EF4-FFF2-40B4-BE49-F238E27FC236}">
                  <a16:creationId xmlns:a16="http://schemas.microsoft.com/office/drawing/2014/main" id="{D5B6C299-9D61-43D3-86B6-2689C946D105}"/>
                </a:ext>
              </a:extLst>
            </p:cNvPr>
            <p:cNvSpPr/>
            <p:nvPr/>
          </p:nvSpPr>
          <p:spPr>
            <a:xfrm>
              <a:off x="10014372" y="2281292"/>
              <a:ext cx="346062" cy="378549"/>
            </a:xfrm>
            <a:custGeom>
              <a:avLst/>
              <a:gdLst>
                <a:gd name="connsiteX0" fmla="*/ 175586 w 346062"/>
                <a:gd name="connsiteY0" fmla="*/ 27194 h 378549"/>
                <a:gd name="connsiteX1" fmla="*/ 175586 w 346062"/>
                <a:gd name="connsiteY1" fmla="*/ 10301 h 378549"/>
                <a:gd name="connsiteX2" fmla="*/ 200720 w 346062"/>
                <a:gd name="connsiteY2" fmla="*/ 10301 h 378549"/>
                <a:gd name="connsiteX3" fmla="*/ 205870 w 346062"/>
                <a:gd name="connsiteY3" fmla="*/ 5150 h 378549"/>
                <a:gd name="connsiteX4" fmla="*/ 200720 w 346062"/>
                <a:gd name="connsiteY4" fmla="*/ 0 h 378549"/>
                <a:gd name="connsiteX5" fmla="*/ 140101 w 346062"/>
                <a:gd name="connsiteY5" fmla="*/ 0 h 378549"/>
                <a:gd name="connsiteX6" fmla="*/ 134950 w 346062"/>
                <a:gd name="connsiteY6" fmla="*/ 5150 h 378549"/>
                <a:gd name="connsiteX7" fmla="*/ 140101 w 346062"/>
                <a:gd name="connsiteY7" fmla="*/ 10301 h 378549"/>
                <a:gd name="connsiteX8" fmla="*/ 165234 w 346062"/>
                <a:gd name="connsiteY8" fmla="*/ 10301 h 378549"/>
                <a:gd name="connsiteX9" fmla="*/ 165234 w 346062"/>
                <a:gd name="connsiteY9" fmla="*/ 27194 h 378549"/>
                <a:gd name="connsiteX10" fmla="*/ 101988 w 346062"/>
                <a:gd name="connsiteY10" fmla="*/ 40894 h 378549"/>
                <a:gd name="connsiteX11" fmla="*/ 99258 w 346062"/>
                <a:gd name="connsiteY11" fmla="*/ 47641 h 378549"/>
                <a:gd name="connsiteX12" fmla="*/ 106005 w 346062"/>
                <a:gd name="connsiteY12" fmla="*/ 50370 h 378549"/>
                <a:gd name="connsiteX13" fmla="*/ 170385 w 346062"/>
                <a:gd name="connsiteY13" fmla="*/ 37391 h 378549"/>
                <a:gd name="connsiteX14" fmla="*/ 335813 w 346062"/>
                <a:gd name="connsiteY14" fmla="*/ 202820 h 378549"/>
                <a:gd name="connsiteX15" fmla="*/ 170385 w 346062"/>
                <a:gd name="connsiteY15" fmla="*/ 368249 h 378549"/>
                <a:gd name="connsiteX16" fmla="*/ 10158 w 346062"/>
                <a:gd name="connsiteY16" fmla="*/ 244229 h 378549"/>
                <a:gd name="connsiteX17" fmla="*/ 3874 w 346062"/>
                <a:gd name="connsiteY17" fmla="*/ 240521 h 378549"/>
                <a:gd name="connsiteX18" fmla="*/ 166 w 346062"/>
                <a:gd name="connsiteY18" fmla="*/ 246804 h 378549"/>
                <a:gd name="connsiteX19" fmla="*/ 170333 w 346062"/>
                <a:gd name="connsiteY19" fmla="*/ 378550 h 378549"/>
                <a:gd name="connsiteX20" fmla="*/ 346063 w 346062"/>
                <a:gd name="connsiteY20" fmla="*/ 202820 h 378549"/>
                <a:gd name="connsiteX21" fmla="*/ 175586 w 346062"/>
                <a:gd name="connsiteY21" fmla="*/ 27194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062" h="378549">
                  <a:moveTo>
                    <a:pt x="175586" y="27194"/>
                  </a:moveTo>
                  <a:lnTo>
                    <a:pt x="175586" y="10301"/>
                  </a:lnTo>
                  <a:lnTo>
                    <a:pt x="200720" y="10301"/>
                  </a:lnTo>
                  <a:cubicBezTo>
                    <a:pt x="203553" y="10301"/>
                    <a:pt x="205870" y="7983"/>
                    <a:pt x="205870" y="5150"/>
                  </a:cubicBezTo>
                  <a:cubicBezTo>
                    <a:pt x="205870" y="2318"/>
                    <a:pt x="203553" y="0"/>
                    <a:pt x="200720" y="0"/>
                  </a:cubicBezTo>
                  <a:lnTo>
                    <a:pt x="140101" y="0"/>
                  </a:lnTo>
                  <a:cubicBezTo>
                    <a:pt x="137268" y="0"/>
                    <a:pt x="134950" y="2318"/>
                    <a:pt x="134950" y="5150"/>
                  </a:cubicBezTo>
                  <a:cubicBezTo>
                    <a:pt x="134950" y="7983"/>
                    <a:pt x="137268" y="10301"/>
                    <a:pt x="140101" y="10301"/>
                  </a:cubicBezTo>
                  <a:lnTo>
                    <a:pt x="165234" y="10301"/>
                  </a:lnTo>
                  <a:lnTo>
                    <a:pt x="165234" y="27194"/>
                  </a:lnTo>
                  <a:cubicBezTo>
                    <a:pt x="143345" y="27812"/>
                    <a:pt x="122074" y="32396"/>
                    <a:pt x="101988" y="40894"/>
                  </a:cubicBezTo>
                  <a:cubicBezTo>
                    <a:pt x="99361" y="42027"/>
                    <a:pt x="98125" y="45014"/>
                    <a:pt x="99258" y="47641"/>
                  </a:cubicBezTo>
                  <a:cubicBezTo>
                    <a:pt x="100391" y="50267"/>
                    <a:pt x="103379" y="51503"/>
                    <a:pt x="106005" y="50370"/>
                  </a:cubicBezTo>
                  <a:cubicBezTo>
                    <a:pt x="126401" y="41769"/>
                    <a:pt x="148084" y="37391"/>
                    <a:pt x="170385" y="37391"/>
                  </a:cubicBezTo>
                  <a:cubicBezTo>
                    <a:pt x="261597" y="37391"/>
                    <a:pt x="335813" y="111608"/>
                    <a:pt x="335813" y="202820"/>
                  </a:cubicBezTo>
                  <a:cubicBezTo>
                    <a:pt x="335813" y="294033"/>
                    <a:pt x="261597" y="368249"/>
                    <a:pt x="170385" y="368249"/>
                  </a:cubicBezTo>
                  <a:cubicBezTo>
                    <a:pt x="94881" y="368249"/>
                    <a:pt x="29008" y="317261"/>
                    <a:pt x="10158" y="244229"/>
                  </a:cubicBezTo>
                  <a:cubicBezTo>
                    <a:pt x="9437" y="241499"/>
                    <a:pt x="6604" y="239800"/>
                    <a:pt x="3874" y="240521"/>
                  </a:cubicBezTo>
                  <a:cubicBezTo>
                    <a:pt x="1145" y="241242"/>
                    <a:pt x="-555" y="244023"/>
                    <a:pt x="166" y="246804"/>
                  </a:cubicBezTo>
                  <a:cubicBezTo>
                    <a:pt x="20149" y="324368"/>
                    <a:pt x="90142" y="378550"/>
                    <a:pt x="170333" y="378550"/>
                  </a:cubicBezTo>
                  <a:cubicBezTo>
                    <a:pt x="267262" y="378550"/>
                    <a:pt x="346063" y="299698"/>
                    <a:pt x="346063" y="202820"/>
                  </a:cubicBezTo>
                  <a:cubicBezTo>
                    <a:pt x="346217" y="107642"/>
                    <a:pt x="270146" y="29923"/>
                    <a:pt x="175586" y="27194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92" name="Gráfico 166">
            <a:extLst>
              <a:ext uri="{FF2B5EF4-FFF2-40B4-BE49-F238E27FC236}">
                <a16:creationId xmlns:a16="http://schemas.microsoft.com/office/drawing/2014/main" id="{A4AD5D0D-3733-4975-82B0-82D59CF5745D}"/>
              </a:ext>
            </a:extLst>
          </p:cNvPr>
          <p:cNvGrpSpPr/>
          <p:nvPr/>
        </p:nvGrpSpPr>
        <p:grpSpPr>
          <a:xfrm>
            <a:off x="10601768" y="2282273"/>
            <a:ext cx="377528" cy="377053"/>
            <a:chOff x="10601768" y="2282273"/>
            <a:chExt cx="377528" cy="377053"/>
          </a:xfrm>
          <a:solidFill>
            <a:srgbClr val="6785C1"/>
          </a:solidFill>
        </p:grpSpPr>
        <p:sp>
          <p:nvSpPr>
            <p:cNvPr id="293" name="Forma libre: forma 292">
              <a:extLst>
                <a:ext uri="{FF2B5EF4-FFF2-40B4-BE49-F238E27FC236}">
                  <a16:creationId xmlns:a16="http://schemas.microsoft.com/office/drawing/2014/main" id="{120CE448-2F02-46CA-BAA4-CC66FB77685A}"/>
                </a:ext>
              </a:extLst>
            </p:cNvPr>
            <p:cNvSpPr/>
            <p:nvPr/>
          </p:nvSpPr>
          <p:spPr>
            <a:xfrm>
              <a:off x="10628046" y="2476696"/>
              <a:ext cx="153479" cy="153479"/>
            </a:xfrm>
            <a:custGeom>
              <a:avLst/>
              <a:gdLst>
                <a:gd name="connsiteX0" fmla="*/ 148330 w 153479"/>
                <a:gd name="connsiteY0" fmla="*/ 153480 h 153479"/>
                <a:gd name="connsiteX1" fmla="*/ 0 w 153479"/>
                <a:gd name="connsiteY1" fmla="*/ 5150 h 153479"/>
                <a:gd name="connsiteX2" fmla="*/ 5150 w 153479"/>
                <a:gd name="connsiteY2" fmla="*/ 0 h 153479"/>
                <a:gd name="connsiteX3" fmla="*/ 10301 w 153479"/>
                <a:gd name="connsiteY3" fmla="*/ 5150 h 153479"/>
                <a:gd name="connsiteX4" fmla="*/ 148330 w 153479"/>
                <a:gd name="connsiteY4" fmla="*/ 143179 h 153479"/>
                <a:gd name="connsiteX5" fmla="*/ 153480 w 153479"/>
                <a:gd name="connsiteY5" fmla="*/ 148330 h 153479"/>
                <a:gd name="connsiteX6" fmla="*/ 148330 w 153479"/>
                <a:gd name="connsiteY6" fmla="*/ 153480 h 153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479" h="153479">
                  <a:moveTo>
                    <a:pt x="148330" y="153480"/>
                  </a:moveTo>
                  <a:cubicBezTo>
                    <a:pt x="66542" y="153480"/>
                    <a:pt x="0" y="86938"/>
                    <a:pt x="0" y="5150"/>
                  </a:cubicBezTo>
                  <a:cubicBezTo>
                    <a:pt x="0" y="2318"/>
                    <a:pt x="2318" y="0"/>
                    <a:pt x="5150" y="0"/>
                  </a:cubicBezTo>
                  <a:cubicBezTo>
                    <a:pt x="7983" y="0"/>
                    <a:pt x="10301" y="2318"/>
                    <a:pt x="10301" y="5150"/>
                  </a:cubicBezTo>
                  <a:cubicBezTo>
                    <a:pt x="10301" y="81272"/>
                    <a:pt x="72208" y="143179"/>
                    <a:pt x="148330" y="143179"/>
                  </a:cubicBezTo>
                  <a:cubicBezTo>
                    <a:pt x="151162" y="143179"/>
                    <a:pt x="153480" y="145497"/>
                    <a:pt x="153480" y="148330"/>
                  </a:cubicBezTo>
                  <a:cubicBezTo>
                    <a:pt x="153480" y="151162"/>
                    <a:pt x="151162" y="153480"/>
                    <a:pt x="148330" y="15348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4" name="Forma libre: forma 293">
              <a:extLst>
                <a:ext uri="{FF2B5EF4-FFF2-40B4-BE49-F238E27FC236}">
                  <a16:creationId xmlns:a16="http://schemas.microsoft.com/office/drawing/2014/main" id="{E1242FB1-AC6B-4C8C-802B-EB0A0A0747B9}"/>
                </a:ext>
              </a:extLst>
            </p:cNvPr>
            <p:cNvSpPr/>
            <p:nvPr/>
          </p:nvSpPr>
          <p:spPr>
            <a:xfrm>
              <a:off x="10798625" y="2282273"/>
              <a:ext cx="180671" cy="180671"/>
            </a:xfrm>
            <a:custGeom>
              <a:avLst/>
              <a:gdLst>
                <a:gd name="connsiteX0" fmla="*/ 163163 w 180671"/>
                <a:gd name="connsiteY0" fmla="*/ 180671 h 180671"/>
                <a:gd name="connsiteX1" fmla="*/ 17408 w 180671"/>
                <a:gd name="connsiteY1" fmla="*/ 180671 h 180671"/>
                <a:gd name="connsiteX2" fmla="*/ 0 w 180671"/>
                <a:gd name="connsiteY2" fmla="*/ 163211 h 180671"/>
                <a:gd name="connsiteX3" fmla="*/ 0 w 180671"/>
                <a:gd name="connsiteY3" fmla="*/ 17508 h 180671"/>
                <a:gd name="connsiteX4" fmla="*/ 5614 w 180671"/>
                <a:gd name="connsiteY4" fmla="*/ 4633 h 180671"/>
                <a:gd name="connsiteX5" fmla="*/ 18644 w 180671"/>
                <a:gd name="connsiteY5" fmla="*/ 49 h 180671"/>
                <a:gd name="connsiteX6" fmla="*/ 180622 w 180671"/>
                <a:gd name="connsiteY6" fmla="*/ 162027 h 180671"/>
                <a:gd name="connsiteX7" fmla="*/ 180622 w 180671"/>
                <a:gd name="connsiteY7" fmla="*/ 162027 h 180671"/>
                <a:gd name="connsiteX8" fmla="*/ 176038 w 180671"/>
                <a:gd name="connsiteY8" fmla="*/ 175057 h 180671"/>
                <a:gd name="connsiteX9" fmla="*/ 163163 w 180671"/>
                <a:gd name="connsiteY9" fmla="*/ 180671 h 180671"/>
                <a:gd name="connsiteX10" fmla="*/ 17357 w 180671"/>
                <a:gd name="connsiteY10" fmla="*/ 10298 h 180671"/>
                <a:gd name="connsiteX11" fmla="*/ 12618 w 180671"/>
                <a:gd name="connsiteY11" fmla="*/ 12152 h 180671"/>
                <a:gd name="connsiteX12" fmla="*/ 10301 w 180671"/>
                <a:gd name="connsiteY12" fmla="*/ 17457 h 180671"/>
                <a:gd name="connsiteX13" fmla="*/ 10301 w 180671"/>
                <a:gd name="connsiteY13" fmla="*/ 163211 h 180671"/>
                <a:gd name="connsiteX14" fmla="*/ 17408 w 180671"/>
                <a:gd name="connsiteY14" fmla="*/ 170370 h 180671"/>
                <a:gd name="connsiteX15" fmla="*/ 163163 w 180671"/>
                <a:gd name="connsiteY15" fmla="*/ 170370 h 180671"/>
                <a:gd name="connsiteX16" fmla="*/ 168467 w 180671"/>
                <a:gd name="connsiteY16" fmla="*/ 168053 h 180671"/>
                <a:gd name="connsiteX17" fmla="*/ 170322 w 180671"/>
                <a:gd name="connsiteY17" fmla="*/ 162799 h 180671"/>
                <a:gd name="connsiteX18" fmla="*/ 17872 w 180671"/>
                <a:gd name="connsiteY18" fmla="*/ 10349 h 180671"/>
                <a:gd name="connsiteX19" fmla="*/ 17357 w 180671"/>
                <a:gd name="connsiteY19" fmla="*/ 10298 h 18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671" h="180671">
                  <a:moveTo>
                    <a:pt x="163163" y="180671"/>
                  </a:moveTo>
                  <a:lnTo>
                    <a:pt x="17408" y="180671"/>
                  </a:lnTo>
                  <a:cubicBezTo>
                    <a:pt x="7777" y="180671"/>
                    <a:pt x="0" y="172843"/>
                    <a:pt x="0" y="163211"/>
                  </a:cubicBezTo>
                  <a:lnTo>
                    <a:pt x="0" y="17508"/>
                  </a:lnTo>
                  <a:cubicBezTo>
                    <a:pt x="0" y="12667"/>
                    <a:pt x="2060" y="7980"/>
                    <a:pt x="5614" y="4633"/>
                  </a:cubicBezTo>
                  <a:cubicBezTo>
                    <a:pt x="9168" y="1336"/>
                    <a:pt x="13906" y="-312"/>
                    <a:pt x="18644" y="49"/>
                  </a:cubicBezTo>
                  <a:cubicBezTo>
                    <a:pt x="104449" y="6590"/>
                    <a:pt x="174081" y="76171"/>
                    <a:pt x="180622" y="162027"/>
                  </a:cubicBezTo>
                  <a:lnTo>
                    <a:pt x="180622" y="162027"/>
                  </a:lnTo>
                  <a:cubicBezTo>
                    <a:pt x="180983" y="166765"/>
                    <a:pt x="179335" y="171555"/>
                    <a:pt x="176038" y="175057"/>
                  </a:cubicBezTo>
                  <a:cubicBezTo>
                    <a:pt x="172742" y="178611"/>
                    <a:pt x="168055" y="180671"/>
                    <a:pt x="163163" y="180671"/>
                  </a:cubicBezTo>
                  <a:close/>
                  <a:moveTo>
                    <a:pt x="17357" y="10298"/>
                  </a:moveTo>
                  <a:cubicBezTo>
                    <a:pt x="15606" y="10298"/>
                    <a:pt x="13957" y="10968"/>
                    <a:pt x="12618" y="12152"/>
                  </a:cubicBezTo>
                  <a:cubicBezTo>
                    <a:pt x="11125" y="13543"/>
                    <a:pt x="10301" y="15448"/>
                    <a:pt x="10301" y="17457"/>
                  </a:cubicBezTo>
                  <a:lnTo>
                    <a:pt x="10301" y="163211"/>
                  </a:lnTo>
                  <a:cubicBezTo>
                    <a:pt x="10301" y="167126"/>
                    <a:pt x="13494" y="170370"/>
                    <a:pt x="17408" y="170370"/>
                  </a:cubicBezTo>
                  <a:lnTo>
                    <a:pt x="163163" y="170370"/>
                  </a:lnTo>
                  <a:cubicBezTo>
                    <a:pt x="165171" y="170370"/>
                    <a:pt x="167077" y="169546"/>
                    <a:pt x="168467" y="168053"/>
                  </a:cubicBezTo>
                  <a:cubicBezTo>
                    <a:pt x="169807" y="166611"/>
                    <a:pt x="170476" y="164756"/>
                    <a:pt x="170322" y="162799"/>
                  </a:cubicBezTo>
                  <a:cubicBezTo>
                    <a:pt x="164193" y="81991"/>
                    <a:pt x="98629" y="16478"/>
                    <a:pt x="17872" y="10349"/>
                  </a:cubicBezTo>
                  <a:cubicBezTo>
                    <a:pt x="17717" y="10298"/>
                    <a:pt x="17511" y="10298"/>
                    <a:pt x="17357" y="10298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5" name="Forma libre: forma 294">
              <a:extLst>
                <a:ext uri="{FF2B5EF4-FFF2-40B4-BE49-F238E27FC236}">
                  <a16:creationId xmlns:a16="http://schemas.microsoft.com/office/drawing/2014/main" id="{6FD658EF-8565-4089-B9D6-D8E074D1E932}"/>
                </a:ext>
              </a:extLst>
            </p:cNvPr>
            <p:cNvSpPr/>
            <p:nvPr/>
          </p:nvSpPr>
          <p:spPr>
            <a:xfrm>
              <a:off x="10601768" y="2307675"/>
              <a:ext cx="351610" cy="351651"/>
            </a:xfrm>
            <a:custGeom>
              <a:avLst/>
              <a:gdLst>
                <a:gd name="connsiteX0" fmla="*/ 176050 w 351610"/>
                <a:gd name="connsiteY0" fmla="*/ 351651 h 351651"/>
                <a:gd name="connsiteX1" fmla="*/ 163534 w 351610"/>
                <a:gd name="connsiteY1" fmla="*/ 351239 h 351651"/>
                <a:gd name="connsiteX2" fmla="*/ 423 w 351610"/>
                <a:gd name="connsiteY2" fmla="*/ 188180 h 351651"/>
                <a:gd name="connsiteX3" fmla="*/ 39617 w 351610"/>
                <a:gd name="connsiteY3" fmla="*/ 64417 h 351651"/>
                <a:gd name="connsiteX4" fmla="*/ 46879 w 351610"/>
                <a:gd name="connsiteY4" fmla="*/ 63696 h 351651"/>
                <a:gd name="connsiteX5" fmla="*/ 47600 w 351610"/>
                <a:gd name="connsiteY5" fmla="*/ 70958 h 351651"/>
                <a:gd name="connsiteX6" fmla="*/ 10672 w 351610"/>
                <a:gd name="connsiteY6" fmla="*/ 187458 h 351651"/>
                <a:gd name="connsiteX7" fmla="*/ 164204 w 351610"/>
                <a:gd name="connsiteY7" fmla="*/ 340990 h 351651"/>
                <a:gd name="connsiteX8" fmla="*/ 285288 w 351610"/>
                <a:gd name="connsiteY8" fmla="*/ 300251 h 351651"/>
                <a:gd name="connsiteX9" fmla="*/ 341272 w 351610"/>
                <a:gd name="connsiteY9" fmla="*/ 187201 h 351651"/>
                <a:gd name="connsiteX10" fmla="*/ 339676 w 351610"/>
                <a:gd name="connsiteY10" fmla="*/ 182823 h 351651"/>
                <a:gd name="connsiteX11" fmla="*/ 335246 w 351610"/>
                <a:gd name="connsiteY11" fmla="*/ 180918 h 351651"/>
                <a:gd name="connsiteX12" fmla="*/ 187071 w 351610"/>
                <a:gd name="connsiteY12" fmla="*/ 180918 h 351651"/>
                <a:gd name="connsiteX13" fmla="*/ 170796 w 351610"/>
                <a:gd name="connsiteY13" fmla="*/ 164643 h 351651"/>
                <a:gd name="connsiteX14" fmla="*/ 170796 w 351610"/>
                <a:gd name="connsiteY14" fmla="*/ 16364 h 351651"/>
                <a:gd name="connsiteX15" fmla="*/ 168891 w 351610"/>
                <a:gd name="connsiteY15" fmla="*/ 11935 h 351651"/>
                <a:gd name="connsiteX16" fmla="*/ 164513 w 351610"/>
                <a:gd name="connsiteY16" fmla="*/ 10339 h 351651"/>
                <a:gd name="connsiteX17" fmla="*/ 95447 w 351610"/>
                <a:gd name="connsiteY17" fmla="*/ 30785 h 351651"/>
                <a:gd name="connsiteX18" fmla="*/ 88443 w 351610"/>
                <a:gd name="connsiteY18" fmla="*/ 28777 h 351651"/>
                <a:gd name="connsiteX19" fmla="*/ 90451 w 351610"/>
                <a:gd name="connsiteY19" fmla="*/ 21772 h 351651"/>
                <a:gd name="connsiteX20" fmla="*/ 163792 w 351610"/>
                <a:gd name="connsiteY20" fmla="*/ 38 h 351651"/>
                <a:gd name="connsiteX21" fmla="*/ 175947 w 351610"/>
                <a:gd name="connsiteY21" fmla="*/ 4364 h 351651"/>
                <a:gd name="connsiteX22" fmla="*/ 181149 w 351610"/>
                <a:gd name="connsiteY22" fmla="*/ 16313 h 351651"/>
                <a:gd name="connsiteX23" fmla="*/ 181149 w 351610"/>
                <a:gd name="connsiteY23" fmla="*/ 164540 h 351651"/>
                <a:gd name="connsiteX24" fmla="*/ 187123 w 351610"/>
                <a:gd name="connsiteY24" fmla="*/ 170514 h 351651"/>
                <a:gd name="connsiteX25" fmla="*/ 335298 w 351610"/>
                <a:gd name="connsiteY25" fmla="*/ 170514 h 351651"/>
                <a:gd name="connsiteX26" fmla="*/ 347247 w 351610"/>
                <a:gd name="connsiteY26" fmla="*/ 175716 h 351651"/>
                <a:gd name="connsiteX27" fmla="*/ 351573 w 351610"/>
                <a:gd name="connsiteY27" fmla="*/ 187819 h 351651"/>
                <a:gd name="connsiteX28" fmla="*/ 292087 w 351610"/>
                <a:gd name="connsiteY28" fmla="*/ 307925 h 351651"/>
                <a:gd name="connsiteX29" fmla="*/ 176050 w 351610"/>
                <a:gd name="connsiteY29" fmla="*/ 351651 h 35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1610" h="351651">
                  <a:moveTo>
                    <a:pt x="176050" y="351651"/>
                  </a:moveTo>
                  <a:cubicBezTo>
                    <a:pt x="171878" y="351651"/>
                    <a:pt x="167706" y="351497"/>
                    <a:pt x="163534" y="351239"/>
                  </a:cubicBezTo>
                  <a:cubicBezTo>
                    <a:pt x="76545" y="345265"/>
                    <a:pt x="6449" y="275117"/>
                    <a:pt x="423" y="188180"/>
                  </a:cubicBezTo>
                  <a:cubicBezTo>
                    <a:pt x="-2667" y="143114"/>
                    <a:pt x="11239" y="99182"/>
                    <a:pt x="39617" y="64417"/>
                  </a:cubicBezTo>
                  <a:cubicBezTo>
                    <a:pt x="41420" y="62202"/>
                    <a:pt x="44665" y="61893"/>
                    <a:pt x="46879" y="63696"/>
                  </a:cubicBezTo>
                  <a:cubicBezTo>
                    <a:pt x="49094" y="65499"/>
                    <a:pt x="49403" y="68743"/>
                    <a:pt x="47600" y="70958"/>
                  </a:cubicBezTo>
                  <a:cubicBezTo>
                    <a:pt x="20870" y="103663"/>
                    <a:pt x="7788" y="145020"/>
                    <a:pt x="10672" y="187458"/>
                  </a:cubicBezTo>
                  <a:cubicBezTo>
                    <a:pt x="16338" y="269349"/>
                    <a:pt x="82314" y="335325"/>
                    <a:pt x="164204" y="340990"/>
                  </a:cubicBezTo>
                  <a:cubicBezTo>
                    <a:pt x="208909" y="344080"/>
                    <a:pt x="251863" y="329608"/>
                    <a:pt x="285288" y="300251"/>
                  </a:cubicBezTo>
                  <a:cubicBezTo>
                    <a:pt x="318405" y="271151"/>
                    <a:pt x="338285" y="231030"/>
                    <a:pt x="341272" y="187201"/>
                  </a:cubicBezTo>
                  <a:cubicBezTo>
                    <a:pt x="341375" y="185553"/>
                    <a:pt x="340809" y="184008"/>
                    <a:pt x="339676" y="182823"/>
                  </a:cubicBezTo>
                  <a:cubicBezTo>
                    <a:pt x="338543" y="181587"/>
                    <a:pt x="336946" y="180918"/>
                    <a:pt x="335246" y="180918"/>
                  </a:cubicBezTo>
                  <a:lnTo>
                    <a:pt x="187071" y="180918"/>
                  </a:lnTo>
                  <a:cubicBezTo>
                    <a:pt x="178110" y="180918"/>
                    <a:pt x="170796" y="173604"/>
                    <a:pt x="170796" y="164643"/>
                  </a:cubicBezTo>
                  <a:lnTo>
                    <a:pt x="170796" y="16364"/>
                  </a:lnTo>
                  <a:cubicBezTo>
                    <a:pt x="170796" y="14665"/>
                    <a:pt x="170127" y="13120"/>
                    <a:pt x="168891" y="11935"/>
                  </a:cubicBezTo>
                  <a:cubicBezTo>
                    <a:pt x="167706" y="10802"/>
                    <a:pt x="166161" y="10287"/>
                    <a:pt x="164513" y="10339"/>
                  </a:cubicBezTo>
                  <a:cubicBezTo>
                    <a:pt x="140049" y="11987"/>
                    <a:pt x="116821" y="18888"/>
                    <a:pt x="95447" y="30785"/>
                  </a:cubicBezTo>
                  <a:cubicBezTo>
                    <a:pt x="92975" y="32176"/>
                    <a:pt x="89833" y="31300"/>
                    <a:pt x="88443" y="28777"/>
                  </a:cubicBezTo>
                  <a:cubicBezTo>
                    <a:pt x="87052" y="26305"/>
                    <a:pt x="87979" y="23163"/>
                    <a:pt x="90451" y="21772"/>
                  </a:cubicBezTo>
                  <a:cubicBezTo>
                    <a:pt x="113164" y="9102"/>
                    <a:pt x="137834" y="1789"/>
                    <a:pt x="163792" y="38"/>
                  </a:cubicBezTo>
                  <a:cubicBezTo>
                    <a:pt x="168221" y="-271"/>
                    <a:pt x="172651" y="1325"/>
                    <a:pt x="175947" y="4364"/>
                  </a:cubicBezTo>
                  <a:cubicBezTo>
                    <a:pt x="179243" y="7454"/>
                    <a:pt x="181149" y="11781"/>
                    <a:pt x="181149" y="16313"/>
                  </a:cubicBezTo>
                  <a:lnTo>
                    <a:pt x="181149" y="164540"/>
                  </a:lnTo>
                  <a:cubicBezTo>
                    <a:pt x="181149" y="167836"/>
                    <a:pt x="183827" y="170514"/>
                    <a:pt x="187123" y="170514"/>
                  </a:cubicBezTo>
                  <a:lnTo>
                    <a:pt x="335298" y="170514"/>
                  </a:lnTo>
                  <a:cubicBezTo>
                    <a:pt x="339830" y="170514"/>
                    <a:pt x="344157" y="172420"/>
                    <a:pt x="347247" y="175716"/>
                  </a:cubicBezTo>
                  <a:cubicBezTo>
                    <a:pt x="350286" y="178960"/>
                    <a:pt x="351882" y="183390"/>
                    <a:pt x="351573" y="187819"/>
                  </a:cubicBezTo>
                  <a:cubicBezTo>
                    <a:pt x="348380" y="234378"/>
                    <a:pt x="327264" y="277023"/>
                    <a:pt x="292087" y="307925"/>
                  </a:cubicBezTo>
                  <a:cubicBezTo>
                    <a:pt x="259743" y="336355"/>
                    <a:pt x="218900" y="351651"/>
                    <a:pt x="176050" y="35165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96" name="Gráfico 166">
            <a:extLst>
              <a:ext uri="{FF2B5EF4-FFF2-40B4-BE49-F238E27FC236}">
                <a16:creationId xmlns:a16="http://schemas.microsoft.com/office/drawing/2014/main" id="{6315744F-50D7-4996-9A4F-285B31FD4490}"/>
              </a:ext>
            </a:extLst>
          </p:cNvPr>
          <p:cNvGrpSpPr/>
          <p:nvPr/>
        </p:nvGrpSpPr>
        <p:grpSpPr>
          <a:xfrm>
            <a:off x="11217244" y="2281498"/>
            <a:ext cx="378189" cy="378240"/>
            <a:chOff x="11217244" y="2281498"/>
            <a:chExt cx="378189" cy="378240"/>
          </a:xfrm>
          <a:solidFill>
            <a:srgbClr val="6785C1"/>
          </a:solidFill>
        </p:grpSpPr>
        <p:sp>
          <p:nvSpPr>
            <p:cNvPr id="297" name="Forma libre: forma 296">
              <a:extLst>
                <a:ext uri="{FF2B5EF4-FFF2-40B4-BE49-F238E27FC236}">
                  <a16:creationId xmlns:a16="http://schemas.microsoft.com/office/drawing/2014/main" id="{4878F09E-263C-4EED-8425-08F12C500F16}"/>
                </a:ext>
              </a:extLst>
            </p:cNvPr>
            <p:cNvSpPr/>
            <p:nvPr/>
          </p:nvSpPr>
          <p:spPr>
            <a:xfrm>
              <a:off x="11217244" y="2406394"/>
              <a:ext cx="378189" cy="253344"/>
            </a:xfrm>
            <a:custGeom>
              <a:avLst/>
              <a:gdLst>
                <a:gd name="connsiteX0" fmla="*/ 373039 w 378189"/>
                <a:gd name="connsiteY0" fmla="*/ 243096 h 253344"/>
                <a:gd name="connsiteX1" fmla="*/ 358824 w 378189"/>
                <a:gd name="connsiteY1" fmla="*/ 243096 h 253344"/>
                <a:gd name="connsiteX2" fmla="*/ 358824 w 378189"/>
                <a:gd name="connsiteY2" fmla="*/ 17357 h 253344"/>
                <a:gd name="connsiteX3" fmla="*/ 341467 w 378189"/>
                <a:gd name="connsiteY3" fmla="*/ 0 h 253344"/>
                <a:gd name="connsiteX4" fmla="*/ 314480 w 378189"/>
                <a:gd name="connsiteY4" fmla="*/ 0 h 253344"/>
                <a:gd name="connsiteX5" fmla="*/ 297123 w 378189"/>
                <a:gd name="connsiteY5" fmla="*/ 17357 h 253344"/>
                <a:gd name="connsiteX6" fmla="*/ 297123 w 378189"/>
                <a:gd name="connsiteY6" fmla="*/ 243096 h 253344"/>
                <a:gd name="connsiteX7" fmla="*/ 265757 w 378189"/>
                <a:gd name="connsiteY7" fmla="*/ 243096 h 253344"/>
                <a:gd name="connsiteX8" fmla="*/ 265757 w 378189"/>
                <a:gd name="connsiteY8" fmla="*/ 109548 h 253344"/>
                <a:gd name="connsiteX9" fmla="*/ 248401 w 378189"/>
                <a:gd name="connsiteY9" fmla="*/ 92191 h 253344"/>
                <a:gd name="connsiteX10" fmla="*/ 221413 w 378189"/>
                <a:gd name="connsiteY10" fmla="*/ 92191 h 253344"/>
                <a:gd name="connsiteX11" fmla="*/ 204056 w 378189"/>
                <a:gd name="connsiteY11" fmla="*/ 109548 h 253344"/>
                <a:gd name="connsiteX12" fmla="*/ 204056 w 378189"/>
                <a:gd name="connsiteY12" fmla="*/ 243096 h 253344"/>
                <a:gd name="connsiteX13" fmla="*/ 172691 w 378189"/>
                <a:gd name="connsiteY13" fmla="*/ 243096 h 253344"/>
                <a:gd name="connsiteX14" fmla="*/ 172691 w 378189"/>
                <a:gd name="connsiteY14" fmla="*/ 63092 h 253344"/>
                <a:gd name="connsiteX15" fmla="*/ 155849 w 378189"/>
                <a:gd name="connsiteY15" fmla="*/ 46250 h 253344"/>
                <a:gd name="connsiteX16" fmla="*/ 127831 w 378189"/>
                <a:gd name="connsiteY16" fmla="*/ 46250 h 253344"/>
                <a:gd name="connsiteX17" fmla="*/ 110990 w 378189"/>
                <a:gd name="connsiteY17" fmla="*/ 63092 h 253344"/>
                <a:gd name="connsiteX18" fmla="*/ 110990 w 378189"/>
                <a:gd name="connsiteY18" fmla="*/ 243096 h 253344"/>
                <a:gd name="connsiteX19" fmla="*/ 79624 w 378189"/>
                <a:gd name="connsiteY19" fmla="*/ 243096 h 253344"/>
                <a:gd name="connsiteX20" fmla="*/ 79624 w 378189"/>
                <a:gd name="connsiteY20" fmla="*/ 148845 h 253344"/>
                <a:gd name="connsiteX21" fmla="*/ 63040 w 378189"/>
                <a:gd name="connsiteY21" fmla="*/ 132261 h 253344"/>
                <a:gd name="connsiteX22" fmla="*/ 34507 w 378189"/>
                <a:gd name="connsiteY22" fmla="*/ 132261 h 253344"/>
                <a:gd name="connsiteX23" fmla="*/ 17923 w 378189"/>
                <a:gd name="connsiteY23" fmla="*/ 148845 h 253344"/>
                <a:gd name="connsiteX24" fmla="*/ 17923 w 378189"/>
                <a:gd name="connsiteY24" fmla="*/ 218580 h 253344"/>
                <a:gd name="connsiteX25" fmla="*/ 23074 w 378189"/>
                <a:gd name="connsiteY25" fmla="*/ 223731 h 253344"/>
                <a:gd name="connsiteX26" fmla="*/ 28224 w 378189"/>
                <a:gd name="connsiteY26" fmla="*/ 218580 h 253344"/>
                <a:gd name="connsiteX27" fmla="*/ 28224 w 378189"/>
                <a:gd name="connsiteY27" fmla="*/ 148845 h 253344"/>
                <a:gd name="connsiteX28" fmla="*/ 34507 w 378189"/>
                <a:gd name="connsiteY28" fmla="*/ 142561 h 253344"/>
                <a:gd name="connsiteX29" fmla="*/ 63040 w 378189"/>
                <a:gd name="connsiteY29" fmla="*/ 142561 h 253344"/>
                <a:gd name="connsiteX30" fmla="*/ 69323 w 378189"/>
                <a:gd name="connsiteY30" fmla="*/ 148845 h 253344"/>
                <a:gd name="connsiteX31" fmla="*/ 69323 w 378189"/>
                <a:gd name="connsiteY31" fmla="*/ 243044 h 253344"/>
                <a:gd name="connsiteX32" fmla="*/ 5150 w 378189"/>
                <a:gd name="connsiteY32" fmla="*/ 243044 h 253344"/>
                <a:gd name="connsiteX33" fmla="*/ 0 w 378189"/>
                <a:gd name="connsiteY33" fmla="*/ 248195 h 253344"/>
                <a:gd name="connsiteX34" fmla="*/ 5150 w 378189"/>
                <a:gd name="connsiteY34" fmla="*/ 253345 h 253344"/>
                <a:gd name="connsiteX35" fmla="*/ 373039 w 378189"/>
                <a:gd name="connsiteY35" fmla="*/ 253345 h 253344"/>
                <a:gd name="connsiteX36" fmla="*/ 378189 w 378189"/>
                <a:gd name="connsiteY36" fmla="*/ 248195 h 253344"/>
                <a:gd name="connsiteX37" fmla="*/ 373039 w 378189"/>
                <a:gd name="connsiteY37" fmla="*/ 243096 h 253344"/>
                <a:gd name="connsiteX38" fmla="*/ 214409 w 378189"/>
                <a:gd name="connsiteY38" fmla="*/ 109548 h 253344"/>
                <a:gd name="connsiteX39" fmla="*/ 221465 w 378189"/>
                <a:gd name="connsiteY39" fmla="*/ 102492 h 253344"/>
                <a:gd name="connsiteX40" fmla="*/ 248452 w 378189"/>
                <a:gd name="connsiteY40" fmla="*/ 102492 h 253344"/>
                <a:gd name="connsiteX41" fmla="*/ 255508 w 378189"/>
                <a:gd name="connsiteY41" fmla="*/ 109548 h 253344"/>
                <a:gd name="connsiteX42" fmla="*/ 255508 w 378189"/>
                <a:gd name="connsiteY42" fmla="*/ 242632 h 253344"/>
                <a:gd name="connsiteX43" fmla="*/ 214409 w 378189"/>
                <a:gd name="connsiteY43" fmla="*/ 242632 h 253344"/>
                <a:gd name="connsiteX44" fmla="*/ 214409 w 378189"/>
                <a:gd name="connsiteY44" fmla="*/ 109548 h 253344"/>
                <a:gd name="connsiteX45" fmla="*/ 121342 w 378189"/>
                <a:gd name="connsiteY45" fmla="*/ 63092 h 253344"/>
                <a:gd name="connsiteX46" fmla="*/ 127883 w 378189"/>
                <a:gd name="connsiteY46" fmla="*/ 56551 h 253344"/>
                <a:gd name="connsiteX47" fmla="*/ 155901 w 378189"/>
                <a:gd name="connsiteY47" fmla="*/ 56551 h 253344"/>
                <a:gd name="connsiteX48" fmla="*/ 162442 w 378189"/>
                <a:gd name="connsiteY48" fmla="*/ 63092 h 253344"/>
                <a:gd name="connsiteX49" fmla="*/ 162442 w 378189"/>
                <a:gd name="connsiteY49" fmla="*/ 242632 h 253344"/>
                <a:gd name="connsiteX50" fmla="*/ 121342 w 378189"/>
                <a:gd name="connsiteY50" fmla="*/ 242632 h 253344"/>
                <a:gd name="connsiteX51" fmla="*/ 121342 w 378189"/>
                <a:gd name="connsiteY51" fmla="*/ 63092 h 253344"/>
                <a:gd name="connsiteX52" fmla="*/ 307475 w 378189"/>
                <a:gd name="connsiteY52" fmla="*/ 17357 h 253344"/>
                <a:gd name="connsiteX53" fmla="*/ 314531 w 378189"/>
                <a:gd name="connsiteY53" fmla="*/ 10301 h 253344"/>
                <a:gd name="connsiteX54" fmla="*/ 341519 w 378189"/>
                <a:gd name="connsiteY54" fmla="*/ 10301 h 253344"/>
                <a:gd name="connsiteX55" fmla="*/ 348575 w 378189"/>
                <a:gd name="connsiteY55" fmla="*/ 17357 h 253344"/>
                <a:gd name="connsiteX56" fmla="*/ 348575 w 378189"/>
                <a:gd name="connsiteY56" fmla="*/ 243096 h 253344"/>
                <a:gd name="connsiteX57" fmla="*/ 307526 w 378189"/>
                <a:gd name="connsiteY57" fmla="*/ 243096 h 253344"/>
                <a:gd name="connsiteX58" fmla="*/ 307526 w 378189"/>
                <a:gd name="connsiteY58" fmla="*/ 17357 h 25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78189" h="253344">
                  <a:moveTo>
                    <a:pt x="373039" y="243096"/>
                  </a:moveTo>
                  <a:lnTo>
                    <a:pt x="358824" y="243096"/>
                  </a:lnTo>
                  <a:lnTo>
                    <a:pt x="358824" y="17357"/>
                  </a:lnTo>
                  <a:cubicBezTo>
                    <a:pt x="358824" y="7777"/>
                    <a:pt x="351047" y="0"/>
                    <a:pt x="341467" y="0"/>
                  </a:cubicBezTo>
                  <a:lnTo>
                    <a:pt x="314480" y="0"/>
                  </a:lnTo>
                  <a:cubicBezTo>
                    <a:pt x="304900" y="0"/>
                    <a:pt x="297123" y="7777"/>
                    <a:pt x="297123" y="17357"/>
                  </a:cubicBezTo>
                  <a:lnTo>
                    <a:pt x="297123" y="243096"/>
                  </a:lnTo>
                  <a:lnTo>
                    <a:pt x="265757" y="243096"/>
                  </a:lnTo>
                  <a:lnTo>
                    <a:pt x="265757" y="109548"/>
                  </a:lnTo>
                  <a:cubicBezTo>
                    <a:pt x="265757" y="99968"/>
                    <a:pt x="257980" y="92191"/>
                    <a:pt x="248401" y="92191"/>
                  </a:cubicBezTo>
                  <a:lnTo>
                    <a:pt x="221413" y="92191"/>
                  </a:lnTo>
                  <a:cubicBezTo>
                    <a:pt x="211833" y="92191"/>
                    <a:pt x="204056" y="99968"/>
                    <a:pt x="204056" y="109548"/>
                  </a:cubicBezTo>
                  <a:lnTo>
                    <a:pt x="204056" y="243096"/>
                  </a:lnTo>
                  <a:lnTo>
                    <a:pt x="172691" y="243096"/>
                  </a:lnTo>
                  <a:lnTo>
                    <a:pt x="172691" y="63092"/>
                  </a:lnTo>
                  <a:cubicBezTo>
                    <a:pt x="172691" y="53821"/>
                    <a:pt x="165120" y="46250"/>
                    <a:pt x="155849" y="46250"/>
                  </a:cubicBezTo>
                  <a:lnTo>
                    <a:pt x="127831" y="46250"/>
                  </a:lnTo>
                  <a:cubicBezTo>
                    <a:pt x="118561" y="46250"/>
                    <a:pt x="110990" y="53821"/>
                    <a:pt x="110990" y="63092"/>
                  </a:cubicBezTo>
                  <a:lnTo>
                    <a:pt x="110990" y="243096"/>
                  </a:lnTo>
                  <a:lnTo>
                    <a:pt x="79624" y="243096"/>
                  </a:lnTo>
                  <a:lnTo>
                    <a:pt x="79624" y="148845"/>
                  </a:lnTo>
                  <a:cubicBezTo>
                    <a:pt x="79624" y="139729"/>
                    <a:pt x="72208" y="132261"/>
                    <a:pt x="63040" y="132261"/>
                  </a:cubicBezTo>
                  <a:lnTo>
                    <a:pt x="34507" y="132261"/>
                  </a:lnTo>
                  <a:cubicBezTo>
                    <a:pt x="25391" y="132261"/>
                    <a:pt x="17923" y="139677"/>
                    <a:pt x="17923" y="148845"/>
                  </a:cubicBezTo>
                  <a:lnTo>
                    <a:pt x="17923" y="218580"/>
                  </a:lnTo>
                  <a:cubicBezTo>
                    <a:pt x="17923" y="221413"/>
                    <a:pt x="20241" y="223731"/>
                    <a:pt x="23074" y="223731"/>
                  </a:cubicBezTo>
                  <a:cubicBezTo>
                    <a:pt x="25906" y="223731"/>
                    <a:pt x="28224" y="221413"/>
                    <a:pt x="28224" y="218580"/>
                  </a:cubicBezTo>
                  <a:lnTo>
                    <a:pt x="28224" y="148845"/>
                  </a:lnTo>
                  <a:cubicBezTo>
                    <a:pt x="28224" y="145394"/>
                    <a:pt x="31057" y="142561"/>
                    <a:pt x="34507" y="142561"/>
                  </a:cubicBezTo>
                  <a:lnTo>
                    <a:pt x="63040" y="142561"/>
                  </a:lnTo>
                  <a:cubicBezTo>
                    <a:pt x="66491" y="142561"/>
                    <a:pt x="69323" y="145394"/>
                    <a:pt x="69323" y="148845"/>
                  </a:cubicBezTo>
                  <a:lnTo>
                    <a:pt x="69323" y="243044"/>
                  </a:lnTo>
                  <a:lnTo>
                    <a:pt x="5150" y="243044"/>
                  </a:lnTo>
                  <a:cubicBezTo>
                    <a:pt x="2318" y="243044"/>
                    <a:pt x="0" y="245362"/>
                    <a:pt x="0" y="248195"/>
                  </a:cubicBezTo>
                  <a:cubicBezTo>
                    <a:pt x="0" y="251027"/>
                    <a:pt x="2318" y="253345"/>
                    <a:pt x="5150" y="253345"/>
                  </a:cubicBezTo>
                  <a:lnTo>
                    <a:pt x="373039" y="253345"/>
                  </a:lnTo>
                  <a:cubicBezTo>
                    <a:pt x="375871" y="253345"/>
                    <a:pt x="378189" y="251027"/>
                    <a:pt x="378189" y="248195"/>
                  </a:cubicBezTo>
                  <a:cubicBezTo>
                    <a:pt x="378189" y="245362"/>
                    <a:pt x="375871" y="243096"/>
                    <a:pt x="373039" y="243096"/>
                  </a:cubicBezTo>
                  <a:close/>
                  <a:moveTo>
                    <a:pt x="214409" y="109548"/>
                  </a:moveTo>
                  <a:cubicBezTo>
                    <a:pt x="214409" y="105685"/>
                    <a:pt x="217550" y="102492"/>
                    <a:pt x="221465" y="102492"/>
                  </a:cubicBezTo>
                  <a:lnTo>
                    <a:pt x="248452" y="102492"/>
                  </a:lnTo>
                  <a:cubicBezTo>
                    <a:pt x="252315" y="102492"/>
                    <a:pt x="255508" y="105633"/>
                    <a:pt x="255508" y="109548"/>
                  </a:cubicBezTo>
                  <a:lnTo>
                    <a:pt x="255508" y="242632"/>
                  </a:lnTo>
                  <a:lnTo>
                    <a:pt x="214409" y="242632"/>
                  </a:lnTo>
                  <a:lnTo>
                    <a:pt x="214409" y="109548"/>
                  </a:lnTo>
                  <a:close/>
                  <a:moveTo>
                    <a:pt x="121342" y="63092"/>
                  </a:moveTo>
                  <a:cubicBezTo>
                    <a:pt x="121342" y="59486"/>
                    <a:pt x="124278" y="56551"/>
                    <a:pt x="127883" y="56551"/>
                  </a:cubicBezTo>
                  <a:lnTo>
                    <a:pt x="155901" y="56551"/>
                  </a:lnTo>
                  <a:cubicBezTo>
                    <a:pt x="159506" y="56551"/>
                    <a:pt x="162442" y="59486"/>
                    <a:pt x="162442" y="63092"/>
                  </a:cubicBezTo>
                  <a:lnTo>
                    <a:pt x="162442" y="242632"/>
                  </a:lnTo>
                  <a:lnTo>
                    <a:pt x="121342" y="242632"/>
                  </a:lnTo>
                  <a:lnTo>
                    <a:pt x="121342" y="63092"/>
                  </a:lnTo>
                  <a:close/>
                  <a:moveTo>
                    <a:pt x="307475" y="17357"/>
                  </a:moveTo>
                  <a:cubicBezTo>
                    <a:pt x="307475" y="13494"/>
                    <a:pt x="310617" y="10301"/>
                    <a:pt x="314531" y="10301"/>
                  </a:cubicBezTo>
                  <a:lnTo>
                    <a:pt x="341519" y="10301"/>
                  </a:lnTo>
                  <a:cubicBezTo>
                    <a:pt x="345382" y="10301"/>
                    <a:pt x="348575" y="13442"/>
                    <a:pt x="348575" y="17357"/>
                  </a:cubicBezTo>
                  <a:lnTo>
                    <a:pt x="348575" y="243096"/>
                  </a:lnTo>
                  <a:lnTo>
                    <a:pt x="307526" y="243096"/>
                  </a:lnTo>
                  <a:lnTo>
                    <a:pt x="307526" y="17357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8" name="Forma libre: forma 297">
              <a:extLst>
                <a:ext uri="{FF2B5EF4-FFF2-40B4-BE49-F238E27FC236}">
                  <a16:creationId xmlns:a16="http://schemas.microsoft.com/office/drawing/2014/main" id="{32145080-CED9-4347-97C5-A93CFE881623}"/>
                </a:ext>
              </a:extLst>
            </p:cNvPr>
            <p:cNvSpPr/>
            <p:nvPr/>
          </p:nvSpPr>
          <p:spPr>
            <a:xfrm>
              <a:off x="11240660" y="2281498"/>
              <a:ext cx="331699" cy="169549"/>
            </a:xfrm>
            <a:custGeom>
              <a:avLst/>
              <a:gdLst>
                <a:gd name="connsiteX0" fmla="*/ 25409 w 331699"/>
                <a:gd name="connsiteY0" fmla="*/ 169549 h 169549"/>
                <a:gd name="connsiteX1" fmla="*/ 44054 w 331699"/>
                <a:gd name="connsiteY1" fmla="*/ 161411 h 169549"/>
                <a:gd name="connsiteX2" fmla="*/ 50800 w 331699"/>
                <a:gd name="connsiteY2" fmla="*/ 143179 h 169549"/>
                <a:gd name="connsiteX3" fmla="*/ 47298 w 331699"/>
                <a:gd name="connsiteY3" fmla="*/ 131385 h 169549"/>
                <a:gd name="connsiteX4" fmla="*/ 103488 w 331699"/>
                <a:gd name="connsiteY4" fmla="*/ 80963 h 169549"/>
                <a:gd name="connsiteX5" fmla="*/ 118476 w 331699"/>
                <a:gd name="connsiteY5" fmla="*/ 85959 h 169549"/>
                <a:gd name="connsiteX6" fmla="*/ 136811 w 331699"/>
                <a:gd name="connsiteY6" fmla="*/ 78028 h 169549"/>
                <a:gd name="connsiteX7" fmla="*/ 187645 w 331699"/>
                <a:gd name="connsiteY7" fmla="*/ 109599 h 169549"/>
                <a:gd name="connsiteX8" fmla="*/ 186100 w 331699"/>
                <a:gd name="connsiteY8" fmla="*/ 119333 h 169549"/>
                <a:gd name="connsiteX9" fmla="*/ 194237 w 331699"/>
                <a:gd name="connsiteY9" fmla="*/ 137050 h 169549"/>
                <a:gd name="connsiteX10" fmla="*/ 211542 w 331699"/>
                <a:gd name="connsiteY10" fmla="*/ 143849 h 169549"/>
                <a:gd name="connsiteX11" fmla="*/ 216693 w 331699"/>
                <a:gd name="connsiteY11" fmla="*/ 138699 h 169549"/>
                <a:gd name="connsiteX12" fmla="*/ 211542 w 331699"/>
                <a:gd name="connsiteY12" fmla="*/ 133548 h 169549"/>
                <a:gd name="connsiteX13" fmla="*/ 201242 w 331699"/>
                <a:gd name="connsiteY13" fmla="*/ 129531 h 169549"/>
                <a:gd name="connsiteX14" fmla="*/ 196400 w 331699"/>
                <a:gd name="connsiteY14" fmla="*/ 119024 h 169549"/>
                <a:gd name="connsiteX15" fmla="*/ 198512 w 331699"/>
                <a:gd name="connsiteY15" fmla="*/ 110784 h 169549"/>
                <a:gd name="connsiteX16" fmla="*/ 198718 w 331699"/>
                <a:gd name="connsiteY16" fmla="*/ 110526 h 169549"/>
                <a:gd name="connsiteX17" fmla="*/ 198769 w 331699"/>
                <a:gd name="connsiteY17" fmla="*/ 110320 h 169549"/>
                <a:gd name="connsiteX18" fmla="*/ 200418 w 331699"/>
                <a:gd name="connsiteY18" fmla="*/ 108157 h 169549"/>
                <a:gd name="connsiteX19" fmla="*/ 221792 w 331699"/>
                <a:gd name="connsiteY19" fmla="*/ 107333 h 169549"/>
                <a:gd name="connsiteX20" fmla="*/ 222255 w 331699"/>
                <a:gd name="connsiteY20" fmla="*/ 107848 h 169549"/>
                <a:gd name="connsiteX21" fmla="*/ 222255 w 331699"/>
                <a:gd name="connsiteY21" fmla="*/ 107900 h 169549"/>
                <a:gd name="connsiteX22" fmla="*/ 222255 w 331699"/>
                <a:gd name="connsiteY22" fmla="*/ 107900 h 169549"/>
                <a:gd name="connsiteX23" fmla="*/ 222564 w 331699"/>
                <a:gd name="connsiteY23" fmla="*/ 128758 h 169549"/>
                <a:gd name="connsiteX24" fmla="*/ 222822 w 331699"/>
                <a:gd name="connsiteY24" fmla="*/ 136020 h 169549"/>
                <a:gd name="connsiteX25" fmla="*/ 230084 w 331699"/>
                <a:gd name="connsiteY25" fmla="*/ 135763 h 169549"/>
                <a:gd name="connsiteX26" fmla="*/ 232762 w 331699"/>
                <a:gd name="connsiteY26" fmla="*/ 104758 h 169549"/>
                <a:gd name="connsiteX27" fmla="*/ 292197 w 331699"/>
                <a:gd name="connsiteY27" fmla="*/ 46456 h 169549"/>
                <a:gd name="connsiteX28" fmla="*/ 306308 w 331699"/>
                <a:gd name="connsiteY28" fmla="*/ 50782 h 169549"/>
                <a:gd name="connsiteX29" fmla="*/ 331700 w 331699"/>
                <a:gd name="connsiteY29" fmla="*/ 25391 h 169549"/>
                <a:gd name="connsiteX30" fmla="*/ 306308 w 331699"/>
                <a:gd name="connsiteY30" fmla="*/ 0 h 169549"/>
                <a:gd name="connsiteX31" fmla="*/ 280917 w 331699"/>
                <a:gd name="connsiteY31" fmla="*/ 25391 h 169549"/>
                <a:gd name="connsiteX32" fmla="*/ 284986 w 331699"/>
                <a:gd name="connsiteY32" fmla="*/ 39091 h 169549"/>
                <a:gd name="connsiteX33" fmla="*/ 225551 w 331699"/>
                <a:gd name="connsiteY33" fmla="*/ 97393 h 169549"/>
                <a:gd name="connsiteX34" fmla="*/ 193001 w 331699"/>
                <a:gd name="connsiteY34" fmla="*/ 100947 h 169549"/>
                <a:gd name="connsiteX35" fmla="*/ 142116 w 331699"/>
                <a:gd name="connsiteY35" fmla="*/ 69375 h 169549"/>
                <a:gd name="connsiteX36" fmla="*/ 143764 w 331699"/>
                <a:gd name="connsiteY36" fmla="*/ 60671 h 169549"/>
                <a:gd name="connsiteX37" fmla="*/ 118373 w 331699"/>
                <a:gd name="connsiteY37" fmla="*/ 35280 h 169549"/>
                <a:gd name="connsiteX38" fmla="*/ 92982 w 331699"/>
                <a:gd name="connsiteY38" fmla="*/ 60671 h 169549"/>
                <a:gd name="connsiteX39" fmla="*/ 96535 w 331699"/>
                <a:gd name="connsiteY39" fmla="*/ 73341 h 169549"/>
                <a:gd name="connsiteX40" fmla="*/ 40345 w 331699"/>
                <a:gd name="connsiteY40" fmla="*/ 123763 h 169549"/>
                <a:gd name="connsiteX41" fmla="*/ 25358 w 331699"/>
                <a:gd name="connsiteY41" fmla="*/ 118715 h 169549"/>
                <a:gd name="connsiteX42" fmla="*/ 25358 w 331699"/>
                <a:gd name="connsiteY42" fmla="*/ 118715 h 169549"/>
                <a:gd name="connsiteX43" fmla="*/ 20207 w 331699"/>
                <a:gd name="connsiteY43" fmla="*/ 123866 h 169549"/>
                <a:gd name="connsiteX44" fmla="*/ 25358 w 331699"/>
                <a:gd name="connsiteY44" fmla="*/ 129016 h 169549"/>
                <a:gd name="connsiteX45" fmla="*/ 25358 w 331699"/>
                <a:gd name="connsiteY45" fmla="*/ 129016 h 169549"/>
                <a:gd name="connsiteX46" fmla="*/ 25358 w 331699"/>
                <a:gd name="connsiteY46" fmla="*/ 129016 h 169549"/>
                <a:gd name="connsiteX47" fmla="*/ 35658 w 331699"/>
                <a:gd name="connsiteY47" fmla="*/ 133033 h 169549"/>
                <a:gd name="connsiteX48" fmla="*/ 40500 w 331699"/>
                <a:gd name="connsiteY48" fmla="*/ 143540 h 169549"/>
                <a:gd name="connsiteX49" fmla="*/ 36483 w 331699"/>
                <a:gd name="connsiteY49" fmla="*/ 154407 h 169549"/>
                <a:gd name="connsiteX50" fmla="*/ 15109 w 331699"/>
                <a:gd name="connsiteY50" fmla="*/ 155231 h 169549"/>
                <a:gd name="connsiteX51" fmla="*/ 14285 w 331699"/>
                <a:gd name="connsiteY51" fmla="*/ 133857 h 169549"/>
                <a:gd name="connsiteX52" fmla="*/ 14027 w 331699"/>
                <a:gd name="connsiteY52" fmla="*/ 126595 h 169549"/>
                <a:gd name="connsiteX53" fmla="*/ 6765 w 331699"/>
                <a:gd name="connsiteY53" fmla="*/ 126853 h 169549"/>
                <a:gd name="connsiteX54" fmla="*/ 8104 w 331699"/>
                <a:gd name="connsiteY54" fmla="*/ 162802 h 169549"/>
                <a:gd name="connsiteX55" fmla="*/ 25409 w 331699"/>
                <a:gd name="connsiteY55" fmla="*/ 169549 h 169549"/>
                <a:gd name="connsiteX56" fmla="*/ 306412 w 331699"/>
                <a:gd name="connsiteY56" fmla="*/ 10249 h 169549"/>
                <a:gd name="connsiteX57" fmla="*/ 321502 w 331699"/>
                <a:gd name="connsiteY57" fmla="*/ 25340 h 169549"/>
                <a:gd name="connsiteX58" fmla="*/ 306412 w 331699"/>
                <a:gd name="connsiteY58" fmla="*/ 40430 h 169549"/>
                <a:gd name="connsiteX59" fmla="*/ 291321 w 331699"/>
                <a:gd name="connsiteY59" fmla="*/ 25340 h 169549"/>
                <a:gd name="connsiteX60" fmla="*/ 306412 w 331699"/>
                <a:gd name="connsiteY60" fmla="*/ 10249 h 169549"/>
                <a:gd name="connsiteX61" fmla="*/ 118476 w 331699"/>
                <a:gd name="connsiteY61" fmla="*/ 45529 h 169549"/>
                <a:gd name="connsiteX62" fmla="*/ 133566 w 331699"/>
                <a:gd name="connsiteY62" fmla="*/ 60619 h 169549"/>
                <a:gd name="connsiteX63" fmla="*/ 118476 w 331699"/>
                <a:gd name="connsiteY63" fmla="*/ 75710 h 169549"/>
                <a:gd name="connsiteX64" fmla="*/ 103385 w 331699"/>
                <a:gd name="connsiteY64" fmla="*/ 60619 h 169549"/>
                <a:gd name="connsiteX65" fmla="*/ 118476 w 331699"/>
                <a:gd name="connsiteY65" fmla="*/ 45529 h 16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31699" h="169549">
                  <a:moveTo>
                    <a:pt x="25409" y="169549"/>
                  </a:moveTo>
                  <a:cubicBezTo>
                    <a:pt x="32259" y="169549"/>
                    <a:pt x="39058" y="166819"/>
                    <a:pt x="44054" y="161411"/>
                  </a:cubicBezTo>
                  <a:cubicBezTo>
                    <a:pt x="48689" y="156416"/>
                    <a:pt x="51058" y="149926"/>
                    <a:pt x="50800" y="143179"/>
                  </a:cubicBezTo>
                  <a:cubicBezTo>
                    <a:pt x="50646" y="138956"/>
                    <a:pt x="49358" y="134990"/>
                    <a:pt x="47298" y="131385"/>
                  </a:cubicBezTo>
                  <a:lnTo>
                    <a:pt x="103488" y="80963"/>
                  </a:lnTo>
                  <a:cubicBezTo>
                    <a:pt x="107712" y="84053"/>
                    <a:pt x="112862" y="85959"/>
                    <a:pt x="118476" y="85959"/>
                  </a:cubicBezTo>
                  <a:cubicBezTo>
                    <a:pt x="125686" y="85959"/>
                    <a:pt x="132176" y="82869"/>
                    <a:pt x="136811" y="78028"/>
                  </a:cubicBezTo>
                  <a:lnTo>
                    <a:pt x="187645" y="109599"/>
                  </a:lnTo>
                  <a:cubicBezTo>
                    <a:pt x="186512" y="112689"/>
                    <a:pt x="185997" y="115986"/>
                    <a:pt x="186100" y="119333"/>
                  </a:cubicBezTo>
                  <a:cubicBezTo>
                    <a:pt x="186357" y="126132"/>
                    <a:pt x="189241" y="132415"/>
                    <a:pt x="194237" y="137050"/>
                  </a:cubicBezTo>
                  <a:cubicBezTo>
                    <a:pt x="198976" y="141428"/>
                    <a:pt x="205105" y="143849"/>
                    <a:pt x="211542" y="143849"/>
                  </a:cubicBezTo>
                  <a:cubicBezTo>
                    <a:pt x="214375" y="143849"/>
                    <a:pt x="216693" y="141531"/>
                    <a:pt x="216693" y="138699"/>
                  </a:cubicBezTo>
                  <a:cubicBezTo>
                    <a:pt x="216693" y="135866"/>
                    <a:pt x="214375" y="133548"/>
                    <a:pt x="211542" y="133548"/>
                  </a:cubicBezTo>
                  <a:cubicBezTo>
                    <a:pt x="207731" y="133548"/>
                    <a:pt x="204074" y="132106"/>
                    <a:pt x="201242" y="129531"/>
                  </a:cubicBezTo>
                  <a:cubicBezTo>
                    <a:pt x="198255" y="126801"/>
                    <a:pt x="196555" y="123041"/>
                    <a:pt x="196400" y="119024"/>
                  </a:cubicBezTo>
                  <a:cubicBezTo>
                    <a:pt x="196297" y="116089"/>
                    <a:pt x="197019" y="113256"/>
                    <a:pt x="198512" y="110784"/>
                  </a:cubicBezTo>
                  <a:cubicBezTo>
                    <a:pt x="198564" y="110681"/>
                    <a:pt x="198667" y="110629"/>
                    <a:pt x="198718" y="110526"/>
                  </a:cubicBezTo>
                  <a:cubicBezTo>
                    <a:pt x="198769" y="110475"/>
                    <a:pt x="198769" y="110372"/>
                    <a:pt x="198769" y="110320"/>
                  </a:cubicBezTo>
                  <a:cubicBezTo>
                    <a:pt x="199233" y="109548"/>
                    <a:pt x="199800" y="108827"/>
                    <a:pt x="200418" y="108157"/>
                  </a:cubicBezTo>
                  <a:cubicBezTo>
                    <a:pt x="206083" y="102028"/>
                    <a:pt x="215714" y="101668"/>
                    <a:pt x="221792" y="107333"/>
                  </a:cubicBezTo>
                  <a:cubicBezTo>
                    <a:pt x="221946" y="107487"/>
                    <a:pt x="222101" y="107693"/>
                    <a:pt x="222255" y="107848"/>
                  </a:cubicBezTo>
                  <a:cubicBezTo>
                    <a:pt x="222255" y="107848"/>
                    <a:pt x="222255" y="107900"/>
                    <a:pt x="222255" y="107900"/>
                  </a:cubicBezTo>
                  <a:cubicBezTo>
                    <a:pt x="222255" y="107900"/>
                    <a:pt x="222255" y="107900"/>
                    <a:pt x="222255" y="107900"/>
                  </a:cubicBezTo>
                  <a:cubicBezTo>
                    <a:pt x="227869" y="113616"/>
                    <a:pt x="228075" y="122784"/>
                    <a:pt x="222564" y="128758"/>
                  </a:cubicBezTo>
                  <a:cubicBezTo>
                    <a:pt x="220607" y="130870"/>
                    <a:pt x="220761" y="134115"/>
                    <a:pt x="222822" y="136020"/>
                  </a:cubicBezTo>
                  <a:cubicBezTo>
                    <a:pt x="224882" y="137926"/>
                    <a:pt x="228178" y="137823"/>
                    <a:pt x="230084" y="135763"/>
                  </a:cubicBezTo>
                  <a:cubicBezTo>
                    <a:pt x="238118" y="127059"/>
                    <a:pt x="238839" y="114286"/>
                    <a:pt x="232762" y="104758"/>
                  </a:cubicBezTo>
                  <a:lnTo>
                    <a:pt x="292197" y="46456"/>
                  </a:lnTo>
                  <a:cubicBezTo>
                    <a:pt x="296214" y="49186"/>
                    <a:pt x="301107" y="50782"/>
                    <a:pt x="306308" y="50782"/>
                  </a:cubicBezTo>
                  <a:cubicBezTo>
                    <a:pt x="320318" y="50782"/>
                    <a:pt x="331700" y="39400"/>
                    <a:pt x="331700" y="25391"/>
                  </a:cubicBezTo>
                  <a:cubicBezTo>
                    <a:pt x="331700" y="11382"/>
                    <a:pt x="320318" y="0"/>
                    <a:pt x="306308" y="0"/>
                  </a:cubicBezTo>
                  <a:cubicBezTo>
                    <a:pt x="292300" y="0"/>
                    <a:pt x="280917" y="11382"/>
                    <a:pt x="280917" y="25391"/>
                  </a:cubicBezTo>
                  <a:cubicBezTo>
                    <a:pt x="280917" y="30438"/>
                    <a:pt x="282462" y="35125"/>
                    <a:pt x="284986" y="39091"/>
                  </a:cubicBezTo>
                  <a:lnTo>
                    <a:pt x="225551" y="97393"/>
                  </a:lnTo>
                  <a:cubicBezTo>
                    <a:pt x="215405" y="90594"/>
                    <a:pt x="201654" y="91882"/>
                    <a:pt x="193001" y="100947"/>
                  </a:cubicBezTo>
                  <a:lnTo>
                    <a:pt x="142116" y="69375"/>
                  </a:lnTo>
                  <a:cubicBezTo>
                    <a:pt x="143095" y="66645"/>
                    <a:pt x="143764" y="63761"/>
                    <a:pt x="143764" y="60671"/>
                  </a:cubicBezTo>
                  <a:cubicBezTo>
                    <a:pt x="143764" y="46662"/>
                    <a:pt x="132382" y="35280"/>
                    <a:pt x="118373" y="35280"/>
                  </a:cubicBezTo>
                  <a:cubicBezTo>
                    <a:pt x="104364" y="35280"/>
                    <a:pt x="92982" y="46662"/>
                    <a:pt x="92982" y="60671"/>
                  </a:cubicBezTo>
                  <a:cubicBezTo>
                    <a:pt x="92982" y="65306"/>
                    <a:pt x="94321" y="69633"/>
                    <a:pt x="96535" y="73341"/>
                  </a:cubicBezTo>
                  <a:lnTo>
                    <a:pt x="40345" y="123763"/>
                  </a:lnTo>
                  <a:cubicBezTo>
                    <a:pt x="36019" y="120569"/>
                    <a:pt x="30817" y="118715"/>
                    <a:pt x="25358" y="118715"/>
                  </a:cubicBezTo>
                  <a:cubicBezTo>
                    <a:pt x="25358" y="118715"/>
                    <a:pt x="25358" y="118715"/>
                    <a:pt x="25358" y="118715"/>
                  </a:cubicBezTo>
                  <a:cubicBezTo>
                    <a:pt x="22525" y="118715"/>
                    <a:pt x="20207" y="121033"/>
                    <a:pt x="20207" y="123866"/>
                  </a:cubicBezTo>
                  <a:cubicBezTo>
                    <a:pt x="20207" y="126698"/>
                    <a:pt x="22525" y="129016"/>
                    <a:pt x="25358" y="129016"/>
                  </a:cubicBezTo>
                  <a:cubicBezTo>
                    <a:pt x="25358" y="129016"/>
                    <a:pt x="25358" y="129016"/>
                    <a:pt x="25358" y="129016"/>
                  </a:cubicBezTo>
                  <a:lnTo>
                    <a:pt x="25358" y="129016"/>
                  </a:lnTo>
                  <a:cubicBezTo>
                    <a:pt x="29169" y="129016"/>
                    <a:pt x="32826" y="130458"/>
                    <a:pt x="35658" y="133033"/>
                  </a:cubicBezTo>
                  <a:cubicBezTo>
                    <a:pt x="38646" y="135763"/>
                    <a:pt x="40345" y="139523"/>
                    <a:pt x="40500" y="143540"/>
                  </a:cubicBezTo>
                  <a:cubicBezTo>
                    <a:pt x="40654" y="147557"/>
                    <a:pt x="39212" y="151420"/>
                    <a:pt x="36483" y="154407"/>
                  </a:cubicBezTo>
                  <a:cubicBezTo>
                    <a:pt x="30817" y="160536"/>
                    <a:pt x="21238" y="160896"/>
                    <a:pt x="15109" y="155231"/>
                  </a:cubicBezTo>
                  <a:cubicBezTo>
                    <a:pt x="8980" y="149566"/>
                    <a:pt x="8619" y="139986"/>
                    <a:pt x="14285" y="133857"/>
                  </a:cubicBezTo>
                  <a:cubicBezTo>
                    <a:pt x="16242" y="131746"/>
                    <a:pt x="16087" y="128501"/>
                    <a:pt x="14027" y="126595"/>
                  </a:cubicBezTo>
                  <a:cubicBezTo>
                    <a:pt x="11915" y="124638"/>
                    <a:pt x="8671" y="124793"/>
                    <a:pt x="6765" y="126853"/>
                  </a:cubicBezTo>
                  <a:cubicBezTo>
                    <a:pt x="-2763" y="137153"/>
                    <a:pt x="-2145" y="153274"/>
                    <a:pt x="8104" y="162802"/>
                  </a:cubicBezTo>
                  <a:cubicBezTo>
                    <a:pt x="12997" y="167334"/>
                    <a:pt x="19229" y="169549"/>
                    <a:pt x="25409" y="169549"/>
                  </a:cubicBezTo>
                  <a:close/>
                  <a:moveTo>
                    <a:pt x="306412" y="10249"/>
                  </a:moveTo>
                  <a:cubicBezTo>
                    <a:pt x="314704" y="10249"/>
                    <a:pt x="321502" y="16996"/>
                    <a:pt x="321502" y="25340"/>
                  </a:cubicBezTo>
                  <a:cubicBezTo>
                    <a:pt x="321502" y="33683"/>
                    <a:pt x="314755" y="40430"/>
                    <a:pt x="306412" y="40430"/>
                  </a:cubicBezTo>
                  <a:cubicBezTo>
                    <a:pt x="298068" y="40430"/>
                    <a:pt x="291321" y="33683"/>
                    <a:pt x="291321" y="25340"/>
                  </a:cubicBezTo>
                  <a:cubicBezTo>
                    <a:pt x="291321" y="16996"/>
                    <a:pt x="298068" y="10249"/>
                    <a:pt x="306412" y="10249"/>
                  </a:cubicBezTo>
                  <a:close/>
                  <a:moveTo>
                    <a:pt x="118476" y="45529"/>
                  </a:moveTo>
                  <a:cubicBezTo>
                    <a:pt x="126768" y="45529"/>
                    <a:pt x="133566" y="52276"/>
                    <a:pt x="133566" y="60619"/>
                  </a:cubicBezTo>
                  <a:cubicBezTo>
                    <a:pt x="133566" y="68963"/>
                    <a:pt x="126819" y="75710"/>
                    <a:pt x="118476" y="75710"/>
                  </a:cubicBezTo>
                  <a:cubicBezTo>
                    <a:pt x="110132" y="75710"/>
                    <a:pt x="103385" y="68963"/>
                    <a:pt x="103385" y="60619"/>
                  </a:cubicBezTo>
                  <a:cubicBezTo>
                    <a:pt x="103385" y="52276"/>
                    <a:pt x="110132" y="45529"/>
                    <a:pt x="118476" y="45529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99" name="Gráfico 166">
            <a:extLst>
              <a:ext uri="{FF2B5EF4-FFF2-40B4-BE49-F238E27FC236}">
                <a16:creationId xmlns:a16="http://schemas.microsoft.com/office/drawing/2014/main" id="{C1F629BE-6014-4FC3-A0E1-12D9003CBDD0}"/>
              </a:ext>
            </a:extLst>
          </p:cNvPr>
          <p:cNvGrpSpPr/>
          <p:nvPr/>
        </p:nvGrpSpPr>
        <p:grpSpPr>
          <a:xfrm>
            <a:off x="8761204" y="2896448"/>
            <a:ext cx="378395" cy="378601"/>
            <a:chOff x="8761204" y="2896448"/>
            <a:chExt cx="378395" cy="378601"/>
          </a:xfrm>
          <a:solidFill>
            <a:srgbClr val="6785C1"/>
          </a:solidFill>
        </p:grpSpPr>
        <p:sp>
          <p:nvSpPr>
            <p:cNvPr id="300" name="Forma libre: forma 299">
              <a:extLst>
                <a:ext uri="{FF2B5EF4-FFF2-40B4-BE49-F238E27FC236}">
                  <a16:creationId xmlns:a16="http://schemas.microsoft.com/office/drawing/2014/main" id="{78645284-9FC0-4C1C-B05D-5BF16F195868}"/>
                </a:ext>
              </a:extLst>
            </p:cNvPr>
            <p:cNvSpPr/>
            <p:nvPr/>
          </p:nvSpPr>
          <p:spPr>
            <a:xfrm>
              <a:off x="8761204" y="3163132"/>
              <a:ext cx="111916" cy="111916"/>
            </a:xfrm>
            <a:custGeom>
              <a:avLst/>
              <a:gdLst>
                <a:gd name="connsiteX0" fmla="*/ 94921 w 111916"/>
                <a:gd name="connsiteY0" fmla="*/ 0 h 111916"/>
                <a:gd name="connsiteX1" fmla="*/ 16945 w 111916"/>
                <a:gd name="connsiteY1" fmla="*/ 0 h 111916"/>
                <a:gd name="connsiteX2" fmla="*/ 0 w 111916"/>
                <a:gd name="connsiteY2" fmla="*/ 16945 h 111916"/>
                <a:gd name="connsiteX3" fmla="*/ 0 w 111916"/>
                <a:gd name="connsiteY3" fmla="*/ 94972 h 111916"/>
                <a:gd name="connsiteX4" fmla="*/ 16945 w 111916"/>
                <a:gd name="connsiteY4" fmla="*/ 111917 h 111916"/>
                <a:gd name="connsiteX5" fmla="*/ 94972 w 111916"/>
                <a:gd name="connsiteY5" fmla="*/ 111917 h 111916"/>
                <a:gd name="connsiteX6" fmla="*/ 111917 w 111916"/>
                <a:gd name="connsiteY6" fmla="*/ 94972 h 111916"/>
                <a:gd name="connsiteX7" fmla="*/ 111917 w 111916"/>
                <a:gd name="connsiteY7" fmla="*/ 16945 h 111916"/>
                <a:gd name="connsiteX8" fmla="*/ 94921 w 111916"/>
                <a:gd name="connsiteY8" fmla="*/ 0 h 111916"/>
                <a:gd name="connsiteX9" fmla="*/ 101565 w 111916"/>
                <a:gd name="connsiteY9" fmla="*/ 94921 h 111916"/>
                <a:gd name="connsiteX10" fmla="*/ 94921 w 111916"/>
                <a:gd name="connsiteY10" fmla="*/ 101565 h 111916"/>
                <a:gd name="connsiteX11" fmla="*/ 16945 w 111916"/>
                <a:gd name="connsiteY11" fmla="*/ 101565 h 111916"/>
                <a:gd name="connsiteX12" fmla="*/ 10301 w 111916"/>
                <a:gd name="connsiteY12" fmla="*/ 94921 h 111916"/>
                <a:gd name="connsiteX13" fmla="*/ 10301 w 111916"/>
                <a:gd name="connsiteY13" fmla="*/ 16893 h 111916"/>
                <a:gd name="connsiteX14" fmla="*/ 16945 w 111916"/>
                <a:gd name="connsiteY14" fmla="*/ 10249 h 111916"/>
                <a:gd name="connsiteX15" fmla="*/ 94972 w 111916"/>
                <a:gd name="connsiteY15" fmla="*/ 10249 h 111916"/>
                <a:gd name="connsiteX16" fmla="*/ 101616 w 111916"/>
                <a:gd name="connsiteY16" fmla="*/ 16893 h 111916"/>
                <a:gd name="connsiteX17" fmla="*/ 101616 w 111916"/>
                <a:gd name="connsiteY17" fmla="*/ 94921 h 11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916" h="111916">
                  <a:moveTo>
                    <a:pt x="94921" y="0"/>
                  </a:moveTo>
                  <a:lnTo>
                    <a:pt x="16945" y="0"/>
                  </a:lnTo>
                  <a:cubicBezTo>
                    <a:pt x="7622" y="0"/>
                    <a:pt x="0" y="7571"/>
                    <a:pt x="0" y="16945"/>
                  </a:cubicBezTo>
                  <a:lnTo>
                    <a:pt x="0" y="94972"/>
                  </a:lnTo>
                  <a:cubicBezTo>
                    <a:pt x="0" y="104294"/>
                    <a:pt x="7571" y="111917"/>
                    <a:pt x="16945" y="111917"/>
                  </a:cubicBezTo>
                  <a:lnTo>
                    <a:pt x="94972" y="111917"/>
                  </a:lnTo>
                  <a:cubicBezTo>
                    <a:pt x="104294" y="111917"/>
                    <a:pt x="111917" y="104346"/>
                    <a:pt x="111917" y="94972"/>
                  </a:cubicBezTo>
                  <a:lnTo>
                    <a:pt x="111917" y="16945"/>
                  </a:lnTo>
                  <a:cubicBezTo>
                    <a:pt x="111865" y="7571"/>
                    <a:pt x="104294" y="0"/>
                    <a:pt x="94921" y="0"/>
                  </a:cubicBezTo>
                  <a:close/>
                  <a:moveTo>
                    <a:pt x="101565" y="94921"/>
                  </a:moveTo>
                  <a:cubicBezTo>
                    <a:pt x="101565" y="98577"/>
                    <a:pt x="98577" y="101565"/>
                    <a:pt x="94921" y="101565"/>
                  </a:cubicBezTo>
                  <a:lnTo>
                    <a:pt x="16945" y="101565"/>
                  </a:lnTo>
                  <a:cubicBezTo>
                    <a:pt x="13288" y="101565"/>
                    <a:pt x="10301" y="98577"/>
                    <a:pt x="10301" y="94921"/>
                  </a:cubicBezTo>
                  <a:lnTo>
                    <a:pt x="10301" y="16893"/>
                  </a:lnTo>
                  <a:cubicBezTo>
                    <a:pt x="10301" y="13236"/>
                    <a:pt x="13288" y="10249"/>
                    <a:pt x="16945" y="10249"/>
                  </a:cubicBezTo>
                  <a:lnTo>
                    <a:pt x="94972" y="10249"/>
                  </a:lnTo>
                  <a:cubicBezTo>
                    <a:pt x="98629" y="10249"/>
                    <a:pt x="101616" y="13236"/>
                    <a:pt x="101616" y="16893"/>
                  </a:cubicBezTo>
                  <a:lnTo>
                    <a:pt x="101616" y="94921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1" name="Forma libre: forma 300">
              <a:extLst>
                <a:ext uri="{FF2B5EF4-FFF2-40B4-BE49-F238E27FC236}">
                  <a16:creationId xmlns:a16="http://schemas.microsoft.com/office/drawing/2014/main" id="{59B2DF69-744E-4174-B919-F61F028A9CD3}"/>
                </a:ext>
              </a:extLst>
            </p:cNvPr>
            <p:cNvSpPr/>
            <p:nvPr/>
          </p:nvSpPr>
          <p:spPr>
            <a:xfrm>
              <a:off x="9027682" y="3163132"/>
              <a:ext cx="111916" cy="111916"/>
            </a:xfrm>
            <a:custGeom>
              <a:avLst/>
              <a:gdLst>
                <a:gd name="connsiteX0" fmla="*/ 94972 w 111916"/>
                <a:gd name="connsiteY0" fmla="*/ 0 h 111916"/>
                <a:gd name="connsiteX1" fmla="*/ 16945 w 111916"/>
                <a:gd name="connsiteY1" fmla="*/ 0 h 111916"/>
                <a:gd name="connsiteX2" fmla="*/ 0 w 111916"/>
                <a:gd name="connsiteY2" fmla="*/ 16945 h 111916"/>
                <a:gd name="connsiteX3" fmla="*/ 0 w 111916"/>
                <a:gd name="connsiteY3" fmla="*/ 94972 h 111916"/>
                <a:gd name="connsiteX4" fmla="*/ 16945 w 111916"/>
                <a:gd name="connsiteY4" fmla="*/ 111917 h 111916"/>
                <a:gd name="connsiteX5" fmla="*/ 94972 w 111916"/>
                <a:gd name="connsiteY5" fmla="*/ 111917 h 111916"/>
                <a:gd name="connsiteX6" fmla="*/ 111917 w 111916"/>
                <a:gd name="connsiteY6" fmla="*/ 94972 h 111916"/>
                <a:gd name="connsiteX7" fmla="*/ 111917 w 111916"/>
                <a:gd name="connsiteY7" fmla="*/ 16945 h 111916"/>
                <a:gd name="connsiteX8" fmla="*/ 94972 w 111916"/>
                <a:gd name="connsiteY8" fmla="*/ 0 h 111916"/>
                <a:gd name="connsiteX9" fmla="*/ 101616 w 111916"/>
                <a:gd name="connsiteY9" fmla="*/ 94921 h 111916"/>
                <a:gd name="connsiteX10" fmla="*/ 94972 w 111916"/>
                <a:gd name="connsiteY10" fmla="*/ 101565 h 111916"/>
                <a:gd name="connsiteX11" fmla="*/ 16945 w 111916"/>
                <a:gd name="connsiteY11" fmla="*/ 101565 h 111916"/>
                <a:gd name="connsiteX12" fmla="*/ 10301 w 111916"/>
                <a:gd name="connsiteY12" fmla="*/ 94921 h 111916"/>
                <a:gd name="connsiteX13" fmla="*/ 10301 w 111916"/>
                <a:gd name="connsiteY13" fmla="*/ 16893 h 111916"/>
                <a:gd name="connsiteX14" fmla="*/ 16945 w 111916"/>
                <a:gd name="connsiteY14" fmla="*/ 10249 h 111916"/>
                <a:gd name="connsiteX15" fmla="*/ 94972 w 111916"/>
                <a:gd name="connsiteY15" fmla="*/ 10249 h 111916"/>
                <a:gd name="connsiteX16" fmla="*/ 101616 w 111916"/>
                <a:gd name="connsiteY16" fmla="*/ 16893 h 111916"/>
                <a:gd name="connsiteX17" fmla="*/ 101616 w 111916"/>
                <a:gd name="connsiteY17" fmla="*/ 94921 h 11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916" h="111916">
                  <a:moveTo>
                    <a:pt x="94972" y="0"/>
                  </a:moveTo>
                  <a:lnTo>
                    <a:pt x="16945" y="0"/>
                  </a:lnTo>
                  <a:cubicBezTo>
                    <a:pt x="7622" y="0"/>
                    <a:pt x="0" y="7571"/>
                    <a:pt x="0" y="16945"/>
                  </a:cubicBezTo>
                  <a:lnTo>
                    <a:pt x="0" y="94972"/>
                  </a:lnTo>
                  <a:cubicBezTo>
                    <a:pt x="0" y="104294"/>
                    <a:pt x="7571" y="111917"/>
                    <a:pt x="16945" y="111917"/>
                  </a:cubicBezTo>
                  <a:lnTo>
                    <a:pt x="94972" y="111917"/>
                  </a:lnTo>
                  <a:cubicBezTo>
                    <a:pt x="104294" y="111917"/>
                    <a:pt x="111917" y="104346"/>
                    <a:pt x="111917" y="94972"/>
                  </a:cubicBezTo>
                  <a:lnTo>
                    <a:pt x="111917" y="16945"/>
                  </a:lnTo>
                  <a:cubicBezTo>
                    <a:pt x="111917" y="7571"/>
                    <a:pt x="104294" y="0"/>
                    <a:pt x="94972" y="0"/>
                  </a:cubicBezTo>
                  <a:close/>
                  <a:moveTo>
                    <a:pt x="101616" y="94921"/>
                  </a:moveTo>
                  <a:cubicBezTo>
                    <a:pt x="101616" y="98577"/>
                    <a:pt x="98629" y="101565"/>
                    <a:pt x="94972" y="101565"/>
                  </a:cubicBezTo>
                  <a:lnTo>
                    <a:pt x="16945" y="101565"/>
                  </a:lnTo>
                  <a:cubicBezTo>
                    <a:pt x="13288" y="101565"/>
                    <a:pt x="10301" y="98577"/>
                    <a:pt x="10301" y="94921"/>
                  </a:cubicBezTo>
                  <a:lnTo>
                    <a:pt x="10301" y="16893"/>
                  </a:lnTo>
                  <a:cubicBezTo>
                    <a:pt x="10301" y="13236"/>
                    <a:pt x="13288" y="10249"/>
                    <a:pt x="16945" y="10249"/>
                  </a:cubicBezTo>
                  <a:lnTo>
                    <a:pt x="94972" y="10249"/>
                  </a:lnTo>
                  <a:cubicBezTo>
                    <a:pt x="98629" y="10249"/>
                    <a:pt x="101616" y="13236"/>
                    <a:pt x="101616" y="16893"/>
                  </a:cubicBezTo>
                  <a:lnTo>
                    <a:pt x="101616" y="94921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2" name="Forma libre: forma 301">
              <a:extLst>
                <a:ext uri="{FF2B5EF4-FFF2-40B4-BE49-F238E27FC236}">
                  <a16:creationId xmlns:a16="http://schemas.microsoft.com/office/drawing/2014/main" id="{6E52F48B-A934-478C-B298-51DACBD094D8}"/>
                </a:ext>
              </a:extLst>
            </p:cNvPr>
            <p:cNvSpPr/>
            <p:nvPr/>
          </p:nvSpPr>
          <p:spPr>
            <a:xfrm>
              <a:off x="8894649" y="3163132"/>
              <a:ext cx="111916" cy="111916"/>
            </a:xfrm>
            <a:custGeom>
              <a:avLst/>
              <a:gdLst>
                <a:gd name="connsiteX0" fmla="*/ 94921 w 111916"/>
                <a:gd name="connsiteY0" fmla="*/ 0 h 111916"/>
                <a:gd name="connsiteX1" fmla="*/ 16945 w 111916"/>
                <a:gd name="connsiteY1" fmla="*/ 0 h 111916"/>
                <a:gd name="connsiteX2" fmla="*/ 0 w 111916"/>
                <a:gd name="connsiteY2" fmla="*/ 16945 h 111916"/>
                <a:gd name="connsiteX3" fmla="*/ 0 w 111916"/>
                <a:gd name="connsiteY3" fmla="*/ 94972 h 111916"/>
                <a:gd name="connsiteX4" fmla="*/ 16945 w 111916"/>
                <a:gd name="connsiteY4" fmla="*/ 111917 h 111916"/>
                <a:gd name="connsiteX5" fmla="*/ 54079 w 111916"/>
                <a:gd name="connsiteY5" fmla="*/ 111917 h 111916"/>
                <a:gd name="connsiteX6" fmla="*/ 59229 w 111916"/>
                <a:gd name="connsiteY6" fmla="*/ 106766 h 111916"/>
                <a:gd name="connsiteX7" fmla="*/ 54079 w 111916"/>
                <a:gd name="connsiteY7" fmla="*/ 101616 h 111916"/>
                <a:gd name="connsiteX8" fmla="*/ 16945 w 111916"/>
                <a:gd name="connsiteY8" fmla="*/ 101616 h 111916"/>
                <a:gd name="connsiteX9" fmla="*/ 10301 w 111916"/>
                <a:gd name="connsiteY9" fmla="*/ 94972 h 111916"/>
                <a:gd name="connsiteX10" fmla="*/ 10301 w 111916"/>
                <a:gd name="connsiteY10" fmla="*/ 16945 h 111916"/>
                <a:gd name="connsiteX11" fmla="*/ 16945 w 111916"/>
                <a:gd name="connsiteY11" fmla="*/ 10301 h 111916"/>
                <a:gd name="connsiteX12" fmla="*/ 94972 w 111916"/>
                <a:gd name="connsiteY12" fmla="*/ 10301 h 111916"/>
                <a:gd name="connsiteX13" fmla="*/ 101616 w 111916"/>
                <a:gd name="connsiteY13" fmla="*/ 16945 h 111916"/>
                <a:gd name="connsiteX14" fmla="*/ 101616 w 111916"/>
                <a:gd name="connsiteY14" fmla="*/ 94972 h 111916"/>
                <a:gd name="connsiteX15" fmla="*/ 94972 w 111916"/>
                <a:gd name="connsiteY15" fmla="*/ 101616 h 111916"/>
                <a:gd name="connsiteX16" fmla="*/ 80345 w 111916"/>
                <a:gd name="connsiteY16" fmla="*/ 101616 h 111916"/>
                <a:gd name="connsiteX17" fmla="*/ 75195 w 111916"/>
                <a:gd name="connsiteY17" fmla="*/ 106766 h 111916"/>
                <a:gd name="connsiteX18" fmla="*/ 80345 w 111916"/>
                <a:gd name="connsiteY18" fmla="*/ 111917 h 111916"/>
                <a:gd name="connsiteX19" fmla="*/ 94972 w 111916"/>
                <a:gd name="connsiteY19" fmla="*/ 111917 h 111916"/>
                <a:gd name="connsiteX20" fmla="*/ 111917 w 111916"/>
                <a:gd name="connsiteY20" fmla="*/ 94972 h 111916"/>
                <a:gd name="connsiteX21" fmla="*/ 111917 w 111916"/>
                <a:gd name="connsiteY21" fmla="*/ 16945 h 111916"/>
                <a:gd name="connsiteX22" fmla="*/ 94921 w 111916"/>
                <a:gd name="connsiteY22" fmla="*/ 0 h 11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1916" h="111916">
                  <a:moveTo>
                    <a:pt x="94921" y="0"/>
                  </a:moveTo>
                  <a:lnTo>
                    <a:pt x="16945" y="0"/>
                  </a:lnTo>
                  <a:cubicBezTo>
                    <a:pt x="7622" y="0"/>
                    <a:pt x="0" y="7571"/>
                    <a:pt x="0" y="16945"/>
                  </a:cubicBezTo>
                  <a:lnTo>
                    <a:pt x="0" y="94972"/>
                  </a:lnTo>
                  <a:cubicBezTo>
                    <a:pt x="0" y="104294"/>
                    <a:pt x="7571" y="111917"/>
                    <a:pt x="16945" y="111917"/>
                  </a:cubicBezTo>
                  <a:lnTo>
                    <a:pt x="54079" y="111917"/>
                  </a:lnTo>
                  <a:cubicBezTo>
                    <a:pt x="56911" y="111917"/>
                    <a:pt x="59229" y="109599"/>
                    <a:pt x="59229" y="106766"/>
                  </a:cubicBezTo>
                  <a:cubicBezTo>
                    <a:pt x="59229" y="103934"/>
                    <a:pt x="56911" y="101616"/>
                    <a:pt x="54079" y="101616"/>
                  </a:cubicBezTo>
                  <a:lnTo>
                    <a:pt x="16945" y="101616"/>
                  </a:lnTo>
                  <a:cubicBezTo>
                    <a:pt x="13288" y="101616"/>
                    <a:pt x="10301" y="98629"/>
                    <a:pt x="10301" y="94972"/>
                  </a:cubicBezTo>
                  <a:lnTo>
                    <a:pt x="10301" y="16945"/>
                  </a:lnTo>
                  <a:cubicBezTo>
                    <a:pt x="10301" y="13288"/>
                    <a:pt x="13288" y="10301"/>
                    <a:pt x="16945" y="10301"/>
                  </a:cubicBezTo>
                  <a:lnTo>
                    <a:pt x="94972" y="10301"/>
                  </a:lnTo>
                  <a:cubicBezTo>
                    <a:pt x="98629" y="10301"/>
                    <a:pt x="101616" y="13288"/>
                    <a:pt x="101616" y="16945"/>
                  </a:cubicBezTo>
                  <a:lnTo>
                    <a:pt x="101616" y="94972"/>
                  </a:lnTo>
                  <a:cubicBezTo>
                    <a:pt x="101616" y="98629"/>
                    <a:pt x="98629" y="101616"/>
                    <a:pt x="94972" y="101616"/>
                  </a:cubicBezTo>
                  <a:lnTo>
                    <a:pt x="80345" y="101616"/>
                  </a:lnTo>
                  <a:cubicBezTo>
                    <a:pt x="77513" y="101616"/>
                    <a:pt x="75195" y="103934"/>
                    <a:pt x="75195" y="106766"/>
                  </a:cubicBezTo>
                  <a:cubicBezTo>
                    <a:pt x="75195" y="109599"/>
                    <a:pt x="77513" y="111917"/>
                    <a:pt x="80345" y="111917"/>
                  </a:cubicBezTo>
                  <a:lnTo>
                    <a:pt x="94972" y="111917"/>
                  </a:lnTo>
                  <a:cubicBezTo>
                    <a:pt x="104294" y="111917"/>
                    <a:pt x="111917" y="104346"/>
                    <a:pt x="111917" y="94972"/>
                  </a:cubicBezTo>
                  <a:lnTo>
                    <a:pt x="111917" y="16945"/>
                  </a:lnTo>
                  <a:cubicBezTo>
                    <a:pt x="111865" y="7571"/>
                    <a:pt x="104243" y="0"/>
                    <a:pt x="94921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3" name="Forma libre: forma 302">
              <a:extLst>
                <a:ext uri="{FF2B5EF4-FFF2-40B4-BE49-F238E27FC236}">
                  <a16:creationId xmlns:a16="http://schemas.microsoft.com/office/drawing/2014/main" id="{0C4D657E-AA55-4AE4-A33C-939A5403A137}"/>
                </a:ext>
              </a:extLst>
            </p:cNvPr>
            <p:cNvSpPr/>
            <p:nvPr/>
          </p:nvSpPr>
          <p:spPr>
            <a:xfrm>
              <a:off x="8877756" y="2896448"/>
              <a:ext cx="145651" cy="145651"/>
            </a:xfrm>
            <a:custGeom>
              <a:avLst/>
              <a:gdLst>
                <a:gd name="connsiteX0" fmla="*/ 72826 w 145651"/>
                <a:gd name="connsiteY0" fmla="*/ 145651 h 145651"/>
                <a:gd name="connsiteX1" fmla="*/ 145651 w 145651"/>
                <a:gd name="connsiteY1" fmla="*/ 72826 h 145651"/>
                <a:gd name="connsiteX2" fmla="*/ 72826 w 145651"/>
                <a:gd name="connsiteY2" fmla="*/ 0 h 145651"/>
                <a:gd name="connsiteX3" fmla="*/ 43005 w 145651"/>
                <a:gd name="connsiteY3" fmla="*/ 6386 h 145651"/>
                <a:gd name="connsiteX4" fmla="*/ 40430 w 145651"/>
                <a:gd name="connsiteY4" fmla="*/ 13185 h 145651"/>
                <a:gd name="connsiteX5" fmla="*/ 47229 w 145651"/>
                <a:gd name="connsiteY5" fmla="*/ 15760 h 145651"/>
                <a:gd name="connsiteX6" fmla="*/ 72826 w 145651"/>
                <a:gd name="connsiteY6" fmla="*/ 10301 h 145651"/>
                <a:gd name="connsiteX7" fmla="*/ 135351 w 145651"/>
                <a:gd name="connsiteY7" fmla="*/ 72826 h 145651"/>
                <a:gd name="connsiteX8" fmla="*/ 72826 w 145651"/>
                <a:gd name="connsiteY8" fmla="*/ 135351 h 145651"/>
                <a:gd name="connsiteX9" fmla="*/ 10301 w 145651"/>
                <a:gd name="connsiteY9" fmla="*/ 72826 h 145651"/>
                <a:gd name="connsiteX10" fmla="*/ 25288 w 145651"/>
                <a:gd name="connsiteY10" fmla="*/ 32190 h 145651"/>
                <a:gd name="connsiteX11" fmla="*/ 24722 w 145651"/>
                <a:gd name="connsiteY11" fmla="*/ 24928 h 145651"/>
                <a:gd name="connsiteX12" fmla="*/ 17460 w 145651"/>
                <a:gd name="connsiteY12" fmla="*/ 25494 h 145651"/>
                <a:gd name="connsiteX13" fmla="*/ 0 w 145651"/>
                <a:gd name="connsiteY13" fmla="*/ 72826 h 145651"/>
                <a:gd name="connsiteX14" fmla="*/ 72826 w 145651"/>
                <a:gd name="connsiteY14" fmla="*/ 145651 h 1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651" h="145651">
                  <a:moveTo>
                    <a:pt x="72826" y="145651"/>
                  </a:moveTo>
                  <a:cubicBezTo>
                    <a:pt x="112998" y="145651"/>
                    <a:pt x="145651" y="112998"/>
                    <a:pt x="145651" y="72826"/>
                  </a:cubicBezTo>
                  <a:cubicBezTo>
                    <a:pt x="145651" y="32653"/>
                    <a:pt x="112998" y="0"/>
                    <a:pt x="72826" y="0"/>
                  </a:cubicBezTo>
                  <a:cubicBezTo>
                    <a:pt x="62422" y="0"/>
                    <a:pt x="52430" y="2163"/>
                    <a:pt x="43005" y="6386"/>
                  </a:cubicBezTo>
                  <a:cubicBezTo>
                    <a:pt x="40430" y="7571"/>
                    <a:pt x="39246" y="10610"/>
                    <a:pt x="40430" y="13185"/>
                  </a:cubicBezTo>
                  <a:cubicBezTo>
                    <a:pt x="41615" y="15760"/>
                    <a:pt x="44653" y="16945"/>
                    <a:pt x="47229" y="15760"/>
                  </a:cubicBezTo>
                  <a:cubicBezTo>
                    <a:pt x="55315" y="12155"/>
                    <a:pt x="63916" y="10301"/>
                    <a:pt x="72826" y="10301"/>
                  </a:cubicBezTo>
                  <a:cubicBezTo>
                    <a:pt x="107281" y="10301"/>
                    <a:pt x="135351" y="38370"/>
                    <a:pt x="135351" y="72826"/>
                  </a:cubicBezTo>
                  <a:cubicBezTo>
                    <a:pt x="135351" y="107281"/>
                    <a:pt x="107281" y="135351"/>
                    <a:pt x="72826" y="135351"/>
                  </a:cubicBezTo>
                  <a:cubicBezTo>
                    <a:pt x="38370" y="135351"/>
                    <a:pt x="10301" y="107281"/>
                    <a:pt x="10301" y="72826"/>
                  </a:cubicBezTo>
                  <a:cubicBezTo>
                    <a:pt x="10301" y="57941"/>
                    <a:pt x="15606" y="43520"/>
                    <a:pt x="25288" y="32190"/>
                  </a:cubicBezTo>
                  <a:cubicBezTo>
                    <a:pt x="27142" y="30026"/>
                    <a:pt x="26885" y="26782"/>
                    <a:pt x="24722" y="24928"/>
                  </a:cubicBezTo>
                  <a:cubicBezTo>
                    <a:pt x="22558" y="23073"/>
                    <a:pt x="19314" y="23331"/>
                    <a:pt x="17460" y="25494"/>
                  </a:cubicBezTo>
                  <a:cubicBezTo>
                    <a:pt x="6180" y="38679"/>
                    <a:pt x="0" y="55469"/>
                    <a:pt x="0" y="72826"/>
                  </a:cubicBezTo>
                  <a:cubicBezTo>
                    <a:pt x="0" y="112947"/>
                    <a:pt x="32653" y="145651"/>
                    <a:pt x="72826" y="14565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4" name="Forma libre: forma 303">
              <a:extLst>
                <a:ext uri="{FF2B5EF4-FFF2-40B4-BE49-F238E27FC236}">
                  <a16:creationId xmlns:a16="http://schemas.microsoft.com/office/drawing/2014/main" id="{361D9D2D-EC5D-4CF6-B67C-43628F5B86C4}"/>
                </a:ext>
              </a:extLst>
            </p:cNvPr>
            <p:cNvSpPr/>
            <p:nvPr/>
          </p:nvSpPr>
          <p:spPr>
            <a:xfrm>
              <a:off x="8896761" y="2964123"/>
              <a:ext cx="58404" cy="58404"/>
            </a:xfrm>
            <a:custGeom>
              <a:avLst/>
              <a:gdLst>
                <a:gd name="connsiteX0" fmla="*/ 0 w 58404"/>
                <a:gd name="connsiteY0" fmla="*/ 5150 h 58404"/>
                <a:gd name="connsiteX1" fmla="*/ 53254 w 58404"/>
                <a:gd name="connsiteY1" fmla="*/ 58405 h 58404"/>
                <a:gd name="connsiteX2" fmla="*/ 58405 w 58404"/>
                <a:gd name="connsiteY2" fmla="*/ 53254 h 58404"/>
                <a:gd name="connsiteX3" fmla="*/ 53254 w 58404"/>
                <a:gd name="connsiteY3" fmla="*/ 48104 h 58404"/>
                <a:gd name="connsiteX4" fmla="*/ 10301 w 58404"/>
                <a:gd name="connsiteY4" fmla="*/ 5150 h 58404"/>
                <a:gd name="connsiteX5" fmla="*/ 5150 w 58404"/>
                <a:gd name="connsiteY5" fmla="*/ 0 h 58404"/>
                <a:gd name="connsiteX6" fmla="*/ 0 w 58404"/>
                <a:gd name="connsiteY6" fmla="*/ 5150 h 5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4" h="58404">
                  <a:moveTo>
                    <a:pt x="0" y="5150"/>
                  </a:moveTo>
                  <a:cubicBezTo>
                    <a:pt x="0" y="34507"/>
                    <a:pt x="23898" y="58405"/>
                    <a:pt x="53254" y="58405"/>
                  </a:cubicBezTo>
                  <a:cubicBezTo>
                    <a:pt x="56087" y="58405"/>
                    <a:pt x="58405" y="56087"/>
                    <a:pt x="58405" y="53254"/>
                  </a:cubicBezTo>
                  <a:cubicBezTo>
                    <a:pt x="58405" y="50422"/>
                    <a:pt x="56087" y="48104"/>
                    <a:pt x="53254" y="48104"/>
                  </a:cubicBezTo>
                  <a:cubicBezTo>
                    <a:pt x="29563" y="48104"/>
                    <a:pt x="10301" y="28842"/>
                    <a:pt x="10301" y="5150"/>
                  </a:cubicBezTo>
                  <a:cubicBezTo>
                    <a:pt x="10301" y="2318"/>
                    <a:pt x="7983" y="0"/>
                    <a:pt x="5150" y="0"/>
                  </a:cubicBezTo>
                  <a:cubicBezTo>
                    <a:pt x="2318" y="0"/>
                    <a:pt x="0" y="2318"/>
                    <a:pt x="0" y="515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5" name="Forma libre: forma 304">
              <a:extLst>
                <a:ext uri="{FF2B5EF4-FFF2-40B4-BE49-F238E27FC236}">
                  <a16:creationId xmlns:a16="http://schemas.microsoft.com/office/drawing/2014/main" id="{3469BE31-6A49-4898-B3B0-604D1B1FAAC1}"/>
                </a:ext>
              </a:extLst>
            </p:cNvPr>
            <p:cNvSpPr/>
            <p:nvPr/>
          </p:nvSpPr>
          <p:spPr>
            <a:xfrm>
              <a:off x="8944916" y="3049155"/>
              <a:ext cx="10300" cy="57117"/>
            </a:xfrm>
            <a:custGeom>
              <a:avLst/>
              <a:gdLst>
                <a:gd name="connsiteX0" fmla="*/ 0 w 10300"/>
                <a:gd name="connsiteY0" fmla="*/ 5150 h 57117"/>
                <a:gd name="connsiteX1" fmla="*/ 0 w 10300"/>
                <a:gd name="connsiteY1" fmla="*/ 51967 h 57117"/>
                <a:gd name="connsiteX2" fmla="*/ 5150 w 10300"/>
                <a:gd name="connsiteY2" fmla="*/ 57117 h 57117"/>
                <a:gd name="connsiteX3" fmla="*/ 10301 w 10300"/>
                <a:gd name="connsiteY3" fmla="*/ 51967 h 57117"/>
                <a:gd name="connsiteX4" fmla="*/ 10301 w 10300"/>
                <a:gd name="connsiteY4" fmla="*/ 5150 h 57117"/>
                <a:gd name="connsiteX5" fmla="*/ 5150 w 10300"/>
                <a:gd name="connsiteY5" fmla="*/ 0 h 57117"/>
                <a:gd name="connsiteX6" fmla="*/ 0 w 10300"/>
                <a:gd name="connsiteY6" fmla="*/ 5150 h 5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0" h="57117">
                  <a:moveTo>
                    <a:pt x="0" y="5150"/>
                  </a:moveTo>
                  <a:lnTo>
                    <a:pt x="0" y="51967"/>
                  </a:lnTo>
                  <a:cubicBezTo>
                    <a:pt x="0" y="54800"/>
                    <a:pt x="2318" y="57117"/>
                    <a:pt x="5150" y="57117"/>
                  </a:cubicBezTo>
                  <a:cubicBezTo>
                    <a:pt x="7983" y="57117"/>
                    <a:pt x="10301" y="54800"/>
                    <a:pt x="10301" y="51967"/>
                  </a:cubicBezTo>
                  <a:lnTo>
                    <a:pt x="10301" y="5150"/>
                  </a:lnTo>
                  <a:cubicBezTo>
                    <a:pt x="10301" y="2318"/>
                    <a:pt x="7983" y="0"/>
                    <a:pt x="5150" y="0"/>
                  </a:cubicBezTo>
                  <a:cubicBezTo>
                    <a:pt x="2318" y="0"/>
                    <a:pt x="0" y="2318"/>
                    <a:pt x="0" y="515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6" name="Forma libre: forma 305">
              <a:extLst>
                <a:ext uri="{FF2B5EF4-FFF2-40B4-BE49-F238E27FC236}">
                  <a16:creationId xmlns:a16="http://schemas.microsoft.com/office/drawing/2014/main" id="{DBA854A1-0FD3-4C26-A4BA-8DB1F41952B3}"/>
                </a:ext>
              </a:extLst>
            </p:cNvPr>
            <p:cNvSpPr/>
            <p:nvPr/>
          </p:nvSpPr>
          <p:spPr>
            <a:xfrm>
              <a:off x="8811986" y="3113380"/>
              <a:ext cx="278633" cy="36515"/>
            </a:xfrm>
            <a:custGeom>
              <a:avLst/>
              <a:gdLst>
                <a:gd name="connsiteX0" fmla="*/ 5150 w 278633"/>
                <a:gd name="connsiteY0" fmla="*/ 36516 h 36515"/>
                <a:gd name="connsiteX1" fmla="*/ 10301 w 278633"/>
                <a:gd name="connsiteY1" fmla="*/ 31366 h 36515"/>
                <a:gd name="connsiteX2" fmla="*/ 10301 w 278633"/>
                <a:gd name="connsiteY2" fmla="*/ 16996 h 36515"/>
                <a:gd name="connsiteX3" fmla="*/ 16996 w 278633"/>
                <a:gd name="connsiteY3" fmla="*/ 10301 h 36515"/>
                <a:gd name="connsiteX4" fmla="*/ 132879 w 278633"/>
                <a:gd name="connsiteY4" fmla="*/ 10301 h 36515"/>
                <a:gd name="connsiteX5" fmla="*/ 132879 w 278633"/>
                <a:gd name="connsiteY5" fmla="*/ 31366 h 36515"/>
                <a:gd name="connsiteX6" fmla="*/ 138029 w 278633"/>
                <a:gd name="connsiteY6" fmla="*/ 36516 h 36515"/>
                <a:gd name="connsiteX7" fmla="*/ 143179 w 278633"/>
                <a:gd name="connsiteY7" fmla="*/ 31366 h 36515"/>
                <a:gd name="connsiteX8" fmla="*/ 143179 w 278633"/>
                <a:gd name="connsiteY8" fmla="*/ 10301 h 36515"/>
                <a:gd name="connsiteX9" fmla="*/ 261637 w 278633"/>
                <a:gd name="connsiteY9" fmla="*/ 10301 h 36515"/>
                <a:gd name="connsiteX10" fmla="*/ 268332 w 278633"/>
                <a:gd name="connsiteY10" fmla="*/ 16996 h 36515"/>
                <a:gd name="connsiteX11" fmla="*/ 268332 w 278633"/>
                <a:gd name="connsiteY11" fmla="*/ 31366 h 36515"/>
                <a:gd name="connsiteX12" fmla="*/ 273483 w 278633"/>
                <a:gd name="connsiteY12" fmla="*/ 36516 h 36515"/>
                <a:gd name="connsiteX13" fmla="*/ 278633 w 278633"/>
                <a:gd name="connsiteY13" fmla="*/ 31366 h 36515"/>
                <a:gd name="connsiteX14" fmla="*/ 278633 w 278633"/>
                <a:gd name="connsiteY14" fmla="*/ 16996 h 36515"/>
                <a:gd name="connsiteX15" fmla="*/ 261637 w 278633"/>
                <a:gd name="connsiteY15" fmla="*/ 0 h 36515"/>
                <a:gd name="connsiteX16" fmla="*/ 16996 w 278633"/>
                <a:gd name="connsiteY16" fmla="*/ 0 h 36515"/>
                <a:gd name="connsiteX17" fmla="*/ 0 w 278633"/>
                <a:gd name="connsiteY17" fmla="*/ 16996 h 36515"/>
                <a:gd name="connsiteX18" fmla="*/ 0 w 278633"/>
                <a:gd name="connsiteY18" fmla="*/ 31366 h 36515"/>
                <a:gd name="connsiteX19" fmla="*/ 5150 w 278633"/>
                <a:gd name="connsiteY19" fmla="*/ 36516 h 3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33" h="36515">
                  <a:moveTo>
                    <a:pt x="5150" y="36516"/>
                  </a:moveTo>
                  <a:cubicBezTo>
                    <a:pt x="7983" y="36516"/>
                    <a:pt x="10301" y="34198"/>
                    <a:pt x="10301" y="31366"/>
                  </a:cubicBezTo>
                  <a:lnTo>
                    <a:pt x="10301" y="16996"/>
                  </a:lnTo>
                  <a:cubicBezTo>
                    <a:pt x="10301" y="13288"/>
                    <a:pt x="13339" y="10301"/>
                    <a:pt x="16996" y="10301"/>
                  </a:cubicBezTo>
                  <a:lnTo>
                    <a:pt x="132879" y="10301"/>
                  </a:lnTo>
                  <a:lnTo>
                    <a:pt x="132879" y="31366"/>
                  </a:lnTo>
                  <a:cubicBezTo>
                    <a:pt x="132879" y="34198"/>
                    <a:pt x="135196" y="36516"/>
                    <a:pt x="138029" y="36516"/>
                  </a:cubicBezTo>
                  <a:cubicBezTo>
                    <a:pt x="140862" y="36516"/>
                    <a:pt x="143179" y="34198"/>
                    <a:pt x="143179" y="31366"/>
                  </a:cubicBezTo>
                  <a:lnTo>
                    <a:pt x="143179" y="10301"/>
                  </a:lnTo>
                  <a:lnTo>
                    <a:pt x="261637" y="10301"/>
                  </a:lnTo>
                  <a:cubicBezTo>
                    <a:pt x="265345" y="10301"/>
                    <a:pt x="268332" y="13288"/>
                    <a:pt x="268332" y="16996"/>
                  </a:cubicBezTo>
                  <a:lnTo>
                    <a:pt x="268332" y="31366"/>
                  </a:lnTo>
                  <a:cubicBezTo>
                    <a:pt x="268332" y="34198"/>
                    <a:pt x="270650" y="36516"/>
                    <a:pt x="273483" y="36516"/>
                  </a:cubicBezTo>
                  <a:cubicBezTo>
                    <a:pt x="276315" y="36516"/>
                    <a:pt x="278633" y="34198"/>
                    <a:pt x="278633" y="31366"/>
                  </a:cubicBezTo>
                  <a:lnTo>
                    <a:pt x="278633" y="16996"/>
                  </a:lnTo>
                  <a:cubicBezTo>
                    <a:pt x="278633" y="7623"/>
                    <a:pt x="271011" y="0"/>
                    <a:pt x="261637" y="0"/>
                  </a:cubicBezTo>
                  <a:lnTo>
                    <a:pt x="16996" y="0"/>
                  </a:lnTo>
                  <a:cubicBezTo>
                    <a:pt x="7622" y="0"/>
                    <a:pt x="0" y="7623"/>
                    <a:pt x="0" y="16996"/>
                  </a:cubicBezTo>
                  <a:lnTo>
                    <a:pt x="0" y="31366"/>
                  </a:lnTo>
                  <a:cubicBezTo>
                    <a:pt x="0" y="34198"/>
                    <a:pt x="2318" y="36516"/>
                    <a:pt x="5150" y="36516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07" name="Gráfico 166">
            <a:extLst>
              <a:ext uri="{FF2B5EF4-FFF2-40B4-BE49-F238E27FC236}">
                <a16:creationId xmlns:a16="http://schemas.microsoft.com/office/drawing/2014/main" id="{61F1A547-69B0-4E6D-A3D2-C3677B39E0A6}"/>
              </a:ext>
            </a:extLst>
          </p:cNvPr>
          <p:cNvGrpSpPr/>
          <p:nvPr/>
        </p:nvGrpSpPr>
        <p:grpSpPr>
          <a:xfrm>
            <a:off x="9369974" y="2896499"/>
            <a:ext cx="378189" cy="378601"/>
            <a:chOff x="9369974" y="2896499"/>
            <a:chExt cx="378189" cy="378601"/>
          </a:xfrm>
          <a:solidFill>
            <a:srgbClr val="6785C1"/>
          </a:solidFill>
        </p:grpSpPr>
        <p:sp>
          <p:nvSpPr>
            <p:cNvPr id="308" name="Forma libre: forma 307">
              <a:extLst>
                <a:ext uri="{FF2B5EF4-FFF2-40B4-BE49-F238E27FC236}">
                  <a16:creationId xmlns:a16="http://schemas.microsoft.com/office/drawing/2014/main" id="{6198EC9F-B3B1-4945-8B05-56F38B6C5CCD}"/>
                </a:ext>
              </a:extLst>
            </p:cNvPr>
            <p:cNvSpPr/>
            <p:nvPr/>
          </p:nvSpPr>
          <p:spPr>
            <a:xfrm>
              <a:off x="9412708" y="2976317"/>
              <a:ext cx="171737" cy="171673"/>
            </a:xfrm>
            <a:custGeom>
              <a:avLst/>
              <a:gdLst>
                <a:gd name="connsiteX0" fmla="*/ 162918 w 171737"/>
                <a:gd name="connsiteY0" fmla="*/ 1506 h 171673"/>
                <a:gd name="connsiteX1" fmla="*/ 1506 w 171737"/>
                <a:gd name="connsiteY1" fmla="*/ 162918 h 171673"/>
                <a:gd name="connsiteX2" fmla="*/ 1506 w 171737"/>
                <a:gd name="connsiteY2" fmla="*/ 170180 h 171673"/>
                <a:gd name="connsiteX3" fmla="*/ 5163 w 171737"/>
                <a:gd name="connsiteY3" fmla="*/ 171673 h 171673"/>
                <a:gd name="connsiteX4" fmla="*/ 8820 w 171737"/>
                <a:gd name="connsiteY4" fmla="*/ 170180 h 171673"/>
                <a:gd name="connsiteX5" fmla="*/ 170231 w 171737"/>
                <a:gd name="connsiteY5" fmla="*/ 8768 h 171673"/>
                <a:gd name="connsiteX6" fmla="*/ 170231 w 171737"/>
                <a:gd name="connsiteY6" fmla="*/ 1506 h 171673"/>
                <a:gd name="connsiteX7" fmla="*/ 162918 w 171737"/>
                <a:gd name="connsiteY7" fmla="*/ 1506 h 17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737" h="171673">
                  <a:moveTo>
                    <a:pt x="162918" y="1506"/>
                  </a:moveTo>
                  <a:lnTo>
                    <a:pt x="1506" y="162918"/>
                  </a:lnTo>
                  <a:cubicBezTo>
                    <a:pt x="-502" y="164927"/>
                    <a:pt x="-502" y="168171"/>
                    <a:pt x="1506" y="170180"/>
                  </a:cubicBezTo>
                  <a:cubicBezTo>
                    <a:pt x="2537" y="171210"/>
                    <a:pt x="3824" y="171673"/>
                    <a:pt x="5163" y="171673"/>
                  </a:cubicBezTo>
                  <a:cubicBezTo>
                    <a:pt x="6502" y="171673"/>
                    <a:pt x="7790" y="171158"/>
                    <a:pt x="8820" y="170180"/>
                  </a:cubicBezTo>
                  <a:lnTo>
                    <a:pt x="170231" y="8768"/>
                  </a:lnTo>
                  <a:cubicBezTo>
                    <a:pt x="172240" y="6760"/>
                    <a:pt x="172240" y="3515"/>
                    <a:pt x="170231" y="1506"/>
                  </a:cubicBezTo>
                  <a:cubicBezTo>
                    <a:pt x="168223" y="-502"/>
                    <a:pt x="164927" y="-502"/>
                    <a:pt x="162918" y="1506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9" name="Forma libre: forma 308">
              <a:extLst>
                <a:ext uri="{FF2B5EF4-FFF2-40B4-BE49-F238E27FC236}">
                  <a16:creationId xmlns:a16="http://schemas.microsoft.com/office/drawing/2014/main" id="{53A063FD-3A43-43C5-A4BD-655247A6955D}"/>
                </a:ext>
              </a:extLst>
            </p:cNvPr>
            <p:cNvSpPr/>
            <p:nvPr/>
          </p:nvSpPr>
          <p:spPr>
            <a:xfrm>
              <a:off x="9407352" y="3079684"/>
              <a:ext cx="45760" cy="45747"/>
            </a:xfrm>
            <a:custGeom>
              <a:avLst/>
              <a:gdLst>
                <a:gd name="connsiteX0" fmla="*/ 5112 w 45760"/>
                <a:gd name="connsiteY0" fmla="*/ 45748 h 45747"/>
                <a:gd name="connsiteX1" fmla="*/ 8768 w 45760"/>
                <a:gd name="connsiteY1" fmla="*/ 44254 h 45747"/>
                <a:gd name="connsiteX2" fmla="*/ 44254 w 45760"/>
                <a:gd name="connsiteY2" fmla="*/ 8768 h 45747"/>
                <a:gd name="connsiteX3" fmla="*/ 44254 w 45760"/>
                <a:gd name="connsiteY3" fmla="*/ 1506 h 45747"/>
                <a:gd name="connsiteX4" fmla="*/ 36992 w 45760"/>
                <a:gd name="connsiteY4" fmla="*/ 1506 h 45747"/>
                <a:gd name="connsiteX5" fmla="*/ 1506 w 45760"/>
                <a:gd name="connsiteY5" fmla="*/ 36992 h 45747"/>
                <a:gd name="connsiteX6" fmla="*/ 1506 w 45760"/>
                <a:gd name="connsiteY6" fmla="*/ 44254 h 45747"/>
                <a:gd name="connsiteX7" fmla="*/ 5112 w 45760"/>
                <a:gd name="connsiteY7" fmla="*/ 45748 h 4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60" h="45747">
                  <a:moveTo>
                    <a:pt x="5112" y="45748"/>
                  </a:moveTo>
                  <a:cubicBezTo>
                    <a:pt x="6451" y="45748"/>
                    <a:pt x="7738" y="45233"/>
                    <a:pt x="8768" y="44254"/>
                  </a:cubicBezTo>
                  <a:lnTo>
                    <a:pt x="44254" y="8768"/>
                  </a:lnTo>
                  <a:cubicBezTo>
                    <a:pt x="46263" y="6760"/>
                    <a:pt x="46263" y="3515"/>
                    <a:pt x="44254" y="1506"/>
                  </a:cubicBezTo>
                  <a:cubicBezTo>
                    <a:pt x="42246" y="-502"/>
                    <a:pt x="39001" y="-502"/>
                    <a:pt x="36992" y="1506"/>
                  </a:cubicBezTo>
                  <a:lnTo>
                    <a:pt x="1506" y="36992"/>
                  </a:lnTo>
                  <a:cubicBezTo>
                    <a:pt x="-502" y="39001"/>
                    <a:pt x="-502" y="42246"/>
                    <a:pt x="1506" y="44254"/>
                  </a:cubicBezTo>
                  <a:cubicBezTo>
                    <a:pt x="2434" y="45233"/>
                    <a:pt x="3773" y="45748"/>
                    <a:pt x="5112" y="45748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0" name="Forma libre: forma 309">
              <a:extLst>
                <a:ext uri="{FF2B5EF4-FFF2-40B4-BE49-F238E27FC236}">
                  <a16:creationId xmlns:a16="http://schemas.microsoft.com/office/drawing/2014/main" id="{C0377EF1-E3A3-4D1C-B0BF-BE85977F4ED1}"/>
                </a:ext>
              </a:extLst>
            </p:cNvPr>
            <p:cNvSpPr/>
            <p:nvPr/>
          </p:nvSpPr>
          <p:spPr>
            <a:xfrm>
              <a:off x="9531025" y="2950990"/>
              <a:ext cx="78645" cy="78645"/>
            </a:xfrm>
            <a:custGeom>
              <a:avLst/>
              <a:gdLst>
                <a:gd name="connsiteX0" fmla="*/ 5150 w 78645"/>
                <a:gd name="connsiteY0" fmla="*/ 10301 h 78645"/>
                <a:gd name="connsiteX1" fmla="*/ 68345 w 78645"/>
                <a:gd name="connsiteY1" fmla="*/ 10301 h 78645"/>
                <a:gd name="connsiteX2" fmla="*/ 68345 w 78645"/>
                <a:gd name="connsiteY2" fmla="*/ 73495 h 78645"/>
                <a:gd name="connsiteX3" fmla="*/ 73495 w 78645"/>
                <a:gd name="connsiteY3" fmla="*/ 78646 h 78645"/>
                <a:gd name="connsiteX4" fmla="*/ 78646 w 78645"/>
                <a:gd name="connsiteY4" fmla="*/ 73495 h 78645"/>
                <a:gd name="connsiteX5" fmla="*/ 78646 w 78645"/>
                <a:gd name="connsiteY5" fmla="*/ 8550 h 78645"/>
                <a:gd name="connsiteX6" fmla="*/ 70096 w 78645"/>
                <a:gd name="connsiteY6" fmla="*/ 0 h 78645"/>
                <a:gd name="connsiteX7" fmla="*/ 5150 w 78645"/>
                <a:gd name="connsiteY7" fmla="*/ 0 h 78645"/>
                <a:gd name="connsiteX8" fmla="*/ 0 w 78645"/>
                <a:gd name="connsiteY8" fmla="*/ 5150 h 78645"/>
                <a:gd name="connsiteX9" fmla="*/ 5150 w 78645"/>
                <a:gd name="connsiteY9" fmla="*/ 10301 h 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45" h="78645">
                  <a:moveTo>
                    <a:pt x="5150" y="10301"/>
                  </a:moveTo>
                  <a:lnTo>
                    <a:pt x="68345" y="10301"/>
                  </a:lnTo>
                  <a:lnTo>
                    <a:pt x="68345" y="73495"/>
                  </a:lnTo>
                  <a:cubicBezTo>
                    <a:pt x="68345" y="76328"/>
                    <a:pt x="70663" y="78646"/>
                    <a:pt x="73495" y="78646"/>
                  </a:cubicBezTo>
                  <a:cubicBezTo>
                    <a:pt x="76328" y="78646"/>
                    <a:pt x="78646" y="76328"/>
                    <a:pt x="78646" y="73495"/>
                  </a:cubicBezTo>
                  <a:lnTo>
                    <a:pt x="78646" y="8550"/>
                  </a:lnTo>
                  <a:cubicBezTo>
                    <a:pt x="78646" y="3863"/>
                    <a:pt x="74834" y="0"/>
                    <a:pt x="70096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1" name="Forma libre: forma 310">
              <a:extLst>
                <a:ext uri="{FF2B5EF4-FFF2-40B4-BE49-F238E27FC236}">
                  <a16:creationId xmlns:a16="http://schemas.microsoft.com/office/drawing/2014/main" id="{0AFEA50D-2432-4A19-A9DB-683B8661B735}"/>
                </a:ext>
              </a:extLst>
            </p:cNvPr>
            <p:cNvSpPr/>
            <p:nvPr/>
          </p:nvSpPr>
          <p:spPr>
            <a:xfrm>
              <a:off x="9369974" y="2896499"/>
              <a:ext cx="378189" cy="378601"/>
            </a:xfrm>
            <a:custGeom>
              <a:avLst/>
              <a:gdLst>
                <a:gd name="connsiteX0" fmla="*/ 373039 w 378189"/>
                <a:gd name="connsiteY0" fmla="*/ 368300 h 378601"/>
                <a:gd name="connsiteX1" fmla="*/ 307475 w 378189"/>
                <a:gd name="connsiteY1" fmla="*/ 368300 h 378601"/>
                <a:gd name="connsiteX2" fmla="*/ 307475 w 378189"/>
                <a:gd name="connsiteY2" fmla="*/ 17408 h 378601"/>
                <a:gd name="connsiteX3" fmla="*/ 314531 w 378189"/>
                <a:gd name="connsiteY3" fmla="*/ 10352 h 378601"/>
                <a:gd name="connsiteX4" fmla="*/ 341519 w 378189"/>
                <a:gd name="connsiteY4" fmla="*/ 10352 h 378601"/>
                <a:gd name="connsiteX5" fmla="*/ 348575 w 378189"/>
                <a:gd name="connsiteY5" fmla="*/ 17408 h 378601"/>
                <a:gd name="connsiteX6" fmla="*/ 348575 w 378189"/>
                <a:gd name="connsiteY6" fmla="*/ 332300 h 378601"/>
                <a:gd name="connsiteX7" fmla="*/ 353725 w 378189"/>
                <a:gd name="connsiteY7" fmla="*/ 337450 h 378601"/>
                <a:gd name="connsiteX8" fmla="*/ 358875 w 378189"/>
                <a:gd name="connsiteY8" fmla="*/ 332300 h 378601"/>
                <a:gd name="connsiteX9" fmla="*/ 358875 w 378189"/>
                <a:gd name="connsiteY9" fmla="*/ 17357 h 378601"/>
                <a:gd name="connsiteX10" fmla="*/ 341519 w 378189"/>
                <a:gd name="connsiteY10" fmla="*/ 0 h 378601"/>
                <a:gd name="connsiteX11" fmla="*/ 314531 w 378189"/>
                <a:gd name="connsiteY11" fmla="*/ 0 h 378601"/>
                <a:gd name="connsiteX12" fmla="*/ 297174 w 378189"/>
                <a:gd name="connsiteY12" fmla="*/ 17357 h 378601"/>
                <a:gd name="connsiteX13" fmla="*/ 297174 w 378189"/>
                <a:gd name="connsiteY13" fmla="*/ 368249 h 378601"/>
                <a:gd name="connsiteX14" fmla="*/ 265809 w 378189"/>
                <a:gd name="connsiteY14" fmla="*/ 368249 h 378601"/>
                <a:gd name="connsiteX15" fmla="*/ 265809 w 378189"/>
                <a:gd name="connsiteY15" fmla="*/ 200090 h 378601"/>
                <a:gd name="connsiteX16" fmla="*/ 249585 w 378189"/>
                <a:gd name="connsiteY16" fmla="*/ 183918 h 378601"/>
                <a:gd name="connsiteX17" fmla="*/ 220280 w 378189"/>
                <a:gd name="connsiteY17" fmla="*/ 183918 h 378601"/>
                <a:gd name="connsiteX18" fmla="*/ 204056 w 378189"/>
                <a:gd name="connsiteY18" fmla="*/ 200090 h 378601"/>
                <a:gd name="connsiteX19" fmla="*/ 204056 w 378189"/>
                <a:gd name="connsiteY19" fmla="*/ 368249 h 378601"/>
                <a:gd name="connsiteX20" fmla="*/ 172691 w 378189"/>
                <a:gd name="connsiteY20" fmla="*/ 368249 h 378601"/>
                <a:gd name="connsiteX21" fmla="*/ 172691 w 378189"/>
                <a:gd name="connsiteY21" fmla="*/ 292642 h 378601"/>
                <a:gd name="connsiteX22" fmla="*/ 155952 w 378189"/>
                <a:gd name="connsiteY22" fmla="*/ 275903 h 378601"/>
                <a:gd name="connsiteX23" fmla="*/ 127728 w 378189"/>
                <a:gd name="connsiteY23" fmla="*/ 275903 h 378601"/>
                <a:gd name="connsiteX24" fmla="*/ 110990 w 378189"/>
                <a:gd name="connsiteY24" fmla="*/ 292642 h 378601"/>
                <a:gd name="connsiteX25" fmla="*/ 110990 w 378189"/>
                <a:gd name="connsiteY25" fmla="*/ 368300 h 378601"/>
                <a:gd name="connsiteX26" fmla="*/ 79624 w 378189"/>
                <a:gd name="connsiteY26" fmla="*/ 368300 h 378601"/>
                <a:gd name="connsiteX27" fmla="*/ 79624 w 378189"/>
                <a:gd name="connsiteY27" fmla="*/ 338789 h 378601"/>
                <a:gd name="connsiteX28" fmla="*/ 62731 w 378189"/>
                <a:gd name="connsiteY28" fmla="*/ 321896 h 378601"/>
                <a:gd name="connsiteX29" fmla="*/ 34868 w 378189"/>
                <a:gd name="connsiteY29" fmla="*/ 321896 h 378601"/>
                <a:gd name="connsiteX30" fmla="*/ 17975 w 378189"/>
                <a:gd name="connsiteY30" fmla="*/ 338789 h 378601"/>
                <a:gd name="connsiteX31" fmla="*/ 17975 w 378189"/>
                <a:gd name="connsiteY31" fmla="*/ 368300 h 378601"/>
                <a:gd name="connsiteX32" fmla="*/ 5150 w 378189"/>
                <a:gd name="connsiteY32" fmla="*/ 368300 h 378601"/>
                <a:gd name="connsiteX33" fmla="*/ 0 w 378189"/>
                <a:gd name="connsiteY33" fmla="*/ 373451 h 378601"/>
                <a:gd name="connsiteX34" fmla="*/ 5150 w 378189"/>
                <a:gd name="connsiteY34" fmla="*/ 378601 h 378601"/>
                <a:gd name="connsiteX35" fmla="*/ 373039 w 378189"/>
                <a:gd name="connsiteY35" fmla="*/ 378601 h 378601"/>
                <a:gd name="connsiteX36" fmla="*/ 378189 w 378189"/>
                <a:gd name="connsiteY36" fmla="*/ 373451 h 378601"/>
                <a:gd name="connsiteX37" fmla="*/ 373039 w 378189"/>
                <a:gd name="connsiteY37" fmla="*/ 368300 h 378601"/>
                <a:gd name="connsiteX38" fmla="*/ 214408 w 378189"/>
                <a:gd name="connsiteY38" fmla="*/ 200142 h 378601"/>
                <a:gd name="connsiteX39" fmla="*/ 220331 w 378189"/>
                <a:gd name="connsiteY39" fmla="*/ 194271 h 378601"/>
                <a:gd name="connsiteX40" fmla="*/ 249637 w 378189"/>
                <a:gd name="connsiteY40" fmla="*/ 194271 h 378601"/>
                <a:gd name="connsiteX41" fmla="*/ 255560 w 378189"/>
                <a:gd name="connsiteY41" fmla="*/ 200142 h 378601"/>
                <a:gd name="connsiteX42" fmla="*/ 255560 w 378189"/>
                <a:gd name="connsiteY42" fmla="*/ 367837 h 378601"/>
                <a:gd name="connsiteX43" fmla="*/ 214460 w 378189"/>
                <a:gd name="connsiteY43" fmla="*/ 367837 h 378601"/>
                <a:gd name="connsiteX44" fmla="*/ 214460 w 378189"/>
                <a:gd name="connsiteY44" fmla="*/ 200142 h 378601"/>
                <a:gd name="connsiteX45" fmla="*/ 121342 w 378189"/>
                <a:gd name="connsiteY45" fmla="*/ 292642 h 378601"/>
                <a:gd name="connsiteX46" fmla="*/ 127780 w 378189"/>
                <a:gd name="connsiteY46" fmla="*/ 286204 h 378601"/>
                <a:gd name="connsiteX47" fmla="*/ 156004 w 378189"/>
                <a:gd name="connsiteY47" fmla="*/ 286204 h 378601"/>
                <a:gd name="connsiteX48" fmla="*/ 162442 w 378189"/>
                <a:gd name="connsiteY48" fmla="*/ 292642 h 378601"/>
                <a:gd name="connsiteX49" fmla="*/ 162442 w 378189"/>
                <a:gd name="connsiteY49" fmla="*/ 367888 h 378601"/>
                <a:gd name="connsiteX50" fmla="*/ 121342 w 378189"/>
                <a:gd name="connsiteY50" fmla="*/ 367888 h 378601"/>
                <a:gd name="connsiteX51" fmla="*/ 121342 w 378189"/>
                <a:gd name="connsiteY51" fmla="*/ 292642 h 378601"/>
                <a:gd name="connsiteX52" fmla="*/ 28327 w 378189"/>
                <a:gd name="connsiteY52" fmla="*/ 338789 h 378601"/>
                <a:gd name="connsiteX53" fmla="*/ 34919 w 378189"/>
                <a:gd name="connsiteY53" fmla="*/ 332197 h 378601"/>
                <a:gd name="connsiteX54" fmla="*/ 62783 w 378189"/>
                <a:gd name="connsiteY54" fmla="*/ 332197 h 378601"/>
                <a:gd name="connsiteX55" fmla="*/ 69375 w 378189"/>
                <a:gd name="connsiteY55" fmla="*/ 338789 h 378601"/>
                <a:gd name="connsiteX56" fmla="*/ 69375 w 378189"/>
                <a:gd name="connsiteY56" fmla="*/ 367888 h 378601"/>
                <a:gd name="connsiteX57" fmla="*/ 28275 w 378189"/>
                <a:gd name="connsiteY57" fmla="*/ 367888 h 378601"/>
                <a:gd name="connsiteX58" fmla="*/ 28275 w 378189"/>
                <a:gd name="connsiteY58" fmla="*/ 338789 h 37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78189" h="378601">
                  <a:moveTo>
                    <a:pt x="373039" y="368300"/>
                  </a:moveTo>
                  <a:lnTo>
                    <a:pt x="307475" y="368300"/>
                  </a:lnTo>
                  <a:lnTo>
                    <a:pt x="307475" y="17408"/>
                  </a:lnTo>
                  <a:cubicBezTo>
                    <a:pt x="307475" y="13545"/>
                    <a:pt x="310617" y="10352"/>
                    <a:pt x="314531" y="10352"/>
                  </a:cubicBezTo>
                  <a:lnTo>
                    <a:pt x="341519" y="10352"/>
                  </a:lnTo>
                  <a:cubicBezTo>
                    <a:pt x="345381" y="10352"/>
                    <a:pt x="348575" y="13494"/>
                    <a:pt x="348575" y="17408"/>
                  </a:cubicBezTo>
                  <a:lnTo>
                    <a:pt x="348575" y="332300"/>
                  </a:lnTo>
                  <a:cubicBezTo>
                    <a:pt x="348575" y="335132"/>
                    <a:pt x="350892" y="337450"/>
                    <a:pt x="353725" y="337450"/>
                  </a:cubicBezTo>
                  <a:cubicBezTo>
                    <a:pt x="356558" y="337450"/>
                    <a:pt x="358875" y="335132"/>
                    <a:pt x="358875" y="332300"/>
                  </a:cubicBezTo>
                  <a:lnTo>
                    <a:pt x="358875" y="17357"/>
                  </a:lnTo>
                  <a:cubicBezTo>
                    <a:pt x="358875" y="7777"/>
                    <a:pt x="351098" y="0"/>
                    <a:pt x="341519" y="0"/>
                  </a:cubicBezTo>
                  <a:lnTo>
                    <a:pt x="314531" y="0"/>
                  </a:lnTo>
                  <a:cubicBezTo>
                    <a:pt x="304951" y="0"/>
                    <a:pt x="297174" y="7777"/>
                    <a:pt x="297174" y="17357"/>
                  </a:cubicBezTo>
                  <a:lnTo>
                    <a:pt x="297174" y="368249"/>
                  </a:lnTo>
                  <a:lnTo>
                    <a:pt x="265809" y="368249"/>
                  </a:lnTo>
                  <a:lnTo>
                    <a:pt x="265809" y="200090"/>
                  </a:lnTo>
                  <a:cubicBezTo>
                    <a:pt x="265809" y="191180"/>
                    <a:pt x="258547" y="183918"/>
                    <a:pt x="249585" y="183918"/>
                  </a:cubicBezTo>
                  <a:lnTo>
                    <a:pt x="220280" y="183918"/>
                  </a:lnTo>
                  <a:cubicBezTo>
                    <a:pt x="211370" y="183918"/>
                    <a:pt x="204056" y="191180"/>
                    <a:pt x="204056" y="200090"/>
                  </a:cubicBezTo>
                  <a:lnTo>
                    <a:pt x="204056" y="368249"/>
                  </a:lnTo>
                  <a:lnTo>
                    <a:pt x="172691" y="368249"/>
                  </a:lnTo>
                  <a:lnTo>
                    <a:pt x="172691" y="292642"/>
                  </a:lnTo>
                  <a:cubicBezTo>
                    <a:pt x="172691" y="283423"/>
                    <a:pt x="165171" y="275903"/>
                    <a:pt x="155952" y="275903"/>
                  </a:cubicBezTo>
                  <a:lnTo>
                    <a:pt x="127728" y="275903"/>
                  </a:lnTo>
                  <a:cubicBezTo>
                    <a:pt x="118509" y="275903"/>
                    <a:pt x="110990" y="283423"/>
                    <a:pt x="110990" y="292642"/>
                  </a:cubicBezTo>
                  <a:lnTo>
                    <a:pt x="110990" y="368300"/>
                  </a:lnTo>
                  <a:lnTo>
                    <a:pt x="79624" y="368300"/>
                  </a:lnTo>
                  <a:lnTo>
                    <a:pt x="79624" y="338789"/>
                  </a:lnTo>
                  <a:cubicBezTo>
                    <a:pt x="79624" y="329467"/>
                    <a:pt x="72053" y="321896"/>
                    <a:pt x="62731" y="321896"/>
                  </a:cubicBezTo>
                  <a:lnTo>
                    <a:pt x="34868" y="321896"/>
                  </a:lnTo>
                  <a:cubicBezTo>
                    <a:pt x="25546" y="321896"/>
                    <a:pt x="17975" y="329467"/>
                    <a:pt x="17975" y="338789"/>
                  </a:cubicBezTo>
                  <a:lnTo>
                    <a:pt x="17975" y="368300"/>
                  </a:lnTo>
                  <a:lnTo>
                    <a:pt x="5150" y="368300"/>
                  </a:lnTo>
                  <a:cubicBezTo>
                    <a:pt x="2318" y="368300"/>
                    <a:pt x="0" y="370618"/>
                    <a:pt x="0" y="373451"/>
                  </a:cubicBezTo>
                  <a:cubicBezTo>
                    <a:pt x="0" y="376283"/>
                    <a:pt x="2318" y="378601"/>
                    <a:pt x="5150" y="378601"/>
                  </a:cubicBezTo>
                  <a:lnTo>
                    <a:pt x="373039" y="378601"/>
                  </a:lnTo>
                  <a:cubicBezTo>
                    <a:pt x="375871" y="378601"/>
                    <a:pt x="378189" y="376283"/>
                    <a:pt x="378189" y="373451"/>
                  </a:cubicBezTo>
                  <a:cubicBezTo>
                    <a:pt x="378189" y="370618"/>
                    <a:pt x="375923" y="368300"/>
                    <a:pt x="373039" y="368300"/>
                  </a:cubicBezTo>
                  <a:close/>
                  <a:moveTo>
                    <a:pt x="214408" y="200142"/>
                  </a:moveTo>
                  <a:cubicBezTo>
                    <a:pt x="214408" y="196897"/>
                    <a:pt x="217035" y="194271"/>
                    <a:pt x="220331" y="194271"/>
                  </a:cubicBezTo>
                  <a:lnTo>
                    <a:pt x="249637" y="194271"/>
                  </a:lnTo>
                  <a:cubicBezTo>
                    <a:pt x="252881" y="194271"/>
                    <a:pt x="255560" y="196897"/>
                    <a:pt x="255560" y="200142"/>
                  </a:cubicBezTo>
                  <a:lnTo>
                    <a:pt x="255560" y="367837"/>
                  </a:lnTo>
                  <a:lnTo>
                    <a:pt x="214460" y="367837"/>
                  </a:lnTo>
                  <a:lnTo>
                    <a:pt x="214460" y="200142"/>
                  </a:lnTo>
                  <a:close/>
                  <a:moveTo>
                    <a:pt x="121342" y="292642"/>
                  </a:moveTo>
                  <a:cubicBezTo>
                    <a:pt x="121342" y="289088"/>
                    <a:pt x="124226" y="286204"/>
                    <a:pt x="127780" y="286204"/>
                  </a:cubicBezTo>
                  <a:lnTo>
                    <a:pt x="156004" y="286204"/>
                  </a:lnTo>
                  <a:cubicBezTo>
                    <a:pt x="159557" y="286204"/>
                    <a:pt x="162442" y="289088"/>
                    <a:pt x="162442" y="292642"/>
                  </a:cubicBezTo>
                  <a:lnTo>
                    <a:pt x="162442" y="367888"/>
                  </a:lnTo>
                  <a:lnTo>
                    <a:pt x="121342" y="367888"/>
                  </a:lnTo>
                  <a:lnTo>
                    <a:pt x="121342" y="292642"/>
                  </a:lnTo>
                  <a:close/>
                  <a:moveTo>
                    <a:pt x="28327" y="338789"/>
                  </a:moveTo>
                  <a:cubicBezTo>
                    <a:pt x="28327" y="335132"/>
                    <a:pt x="31263" y="332197"/>
                    <a:pt x="34919" y="332197"/>
                  </a:cubicBezTo>
                  <a:lnTo>
                    <a:pt x="62783" y="332197"/>
                  </a:lnTo>
                  <a:cubicBezTo>
                    <a:pt x="66439" y="332197"/>
                    <a:pt x="69375" y="335132"/>
                    <a:pt x="69375" y="338789"/>
                  </a:cubicBezTo>
                  <a:lnTo>
                    <a:pt x="69375" y="367888"/>
                  </a:lnTo>
                  <a:lnTo>
                    <a:pt x="28275" y="367888"/>
                  </a:lnTo>
                  <a:lnTo>
                    <a:pt x="28275" y="338789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12" name="Gráfico 166">
            <a:extLst>
              <a:ext uri="{FF2B5EF4-FFF2-40B4-BE49-F238E27FC236}">
                <a16:creationId xmlns:a16="http://schemas.microsoft.com/office/drawing/2014/main" id="{4029B0B3-6C6E-4DAE-823E-F03EB3EEAC81}"/>
              </a:ext>
            </a:extLst>
          </p:cNvPr>
          <p:cNvGrpSpPr/>
          <p:nvPr/>
        </p:nvGrpSpPr>
        <p:grpSpPr>
          <a:xfrm>
            <a:off x="9981164" y="2896551"/>
            <a:ext cx="378189" cy="378498"/>
            <a:chOff x="9981164" y="2896551"/>
            <a:chExt cx="378189" cy="378498"/>
          </a:xfrm>
          <a:solidFill>
            <a:srgbClr val="6785C1"/>
          </a:solidFill>
        </p:grpSpPr>
        <p:sp>
          <p:nvSpPr>
            <p:cNvPr id="313" name="Forma libre: forma 312">
              <a:extLst>
                <a:ext uri="{FF2B5EF4-FFF2-40B4-BE49-F238E27FC236}">
                  <a16:creationId xmlns:a16="http://schemas.microsoft.com/office/drawing/2014/main" id="{D050E4F7-5AAE-48B5-A5CD-E3A19779FA9C}"/>
                </a:ext>
              </a:extLst>
            </p:cNvPr>
            <p:cNvSpPr/>
            <p:nvPr/>
          </p:nvSpPr>
          <p:spPr>
            <a:xfrm>
              <a:off x="10125154" y="2951029"/>
              <a:ext cx="171686" cy="171673"/>
            </a:xfrm>
            <a:custGeom>
              <a:avLst/>
              <a:gdLst>
                <a:gd name="connsiteX0" fmla="*/ 162866 w 171686"/>
                <a:gd name="connsiteY0" fmla="*/ 170180 h 171673"/>
                <a:gd name="connsiteX1" fmla="*/ 166523 w 171686"/>
                <a:gd name="connsiteY1" fmla="*/ 171673 h 171673"/>
                <a:gd name="connsiteX2" fmla="*/ 170180 w 171686"/>
                <a:gd name="connsiteY2" fmla="*/ 170180 h 171673"/>
                <a:gd name="connsiteX3" fmla="*/ 170180 w 171686"/>
                <a:gd name="connsiteY3" fmla="*/ 162918 h 171673"/>
                <a:gd name="connsiteX4" fmla="*/ 8768 w 171686"/>
                <a:gd name="connsiteY4" fmla="*/ 1506 h 171673"/>
                <a:gd name="connsiteX5" fmla="*/ 1506 w 171686"/>
                <a:gd name="connsiteY5" fmla="*/ 1506 h 171673"/>
                <a:gd name="connsiteX6" fmla="*/ 1506 w 171686"/>
                <a:gd name="connsiteY6" fmla="*/ 8768 h 171673"/>
                <a:gd name="connsiteX7" fmla="*/ 162866 w 171686"/>
                <a:gd name="connsiteY7" fmla="*/ 170180 h 17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686" h="171673">
                  <a:moveTo>
                    <a:pt x="162866" y="170180"/>
                  </a:moveTo>
                  <a:cubicBezTo>
                    <a:pt x="163896" y="171210"/>
                    <a:pt x="165184" y="171673"/>
                    <a:pt x="166523" y="171673"/>
                  </a:cubicBezTo>
                  <a:cubicBezTo>
                    <a:pt x="167862" y="171673"/>
                    <a:pt x="169150" y="171158"/>
                    <a:pt x="170180" y="170180"/>
                  </a:cubicBezTo>
                  <a:cubicBezTo>
                    <a:pt x="172189" y="168171"/>
                    <a:pt x="172189" y="164927"/>
                    <a:pt x="170180" y="162918"/>
                  </a:cubicBezTo>
                  <a:lnTo>
                    <a:pt x="8768" y="1506"/>
                  </a:lnTo>
                  <a:cubicBezTo>
                    <a:pt x="6760" y="-502"/>
                    <a:pt x="3515" y="-502"/>
                    <a:pt x="1506" y="1506"/>
                  </a:cubicBezTo>
                  <a:cubicBezTo>
                    <a:pt x="-502" y="3515"/>
                    <a:pt x="-502" y="6760"/>
                    <a:pt x="1506" y="8768"/>
                  </a:cubicBezTo>
                  <a:lnTo>
                    <a:pt x="162866" y="170180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4" name="Forma libre: forma 313">
              <a:extLst>
                <a:ext uri="{FF2B5EF4-FFF2-40B4-BE49-F238E27FC236}">
                  <a16:creationId xmlns:a16="http://schemas.microsoft.com/office/drawing/2014/main" id="{73DC88A5-D62A-4DA3-9004-950E6F5D070B}"/>
                </a:ext>
              </a:extLst>
            </p:cNvPr>
            <p:cNvSpPr/>
            <p:nvPr/>
          </p:nvSpPr>
          <p:spPr>
            <a:xfrm>
              <a:off x="10148434" y="2944900"/>
              <a:ext cx="45760" cy="45747"/>
            </a:xfrm>
            <a:custGeom>
              <a:avLst/>
              <a:gdLst>
                <a:gd name="connsiteX0" fmla="*/ 36941 w 45760"/>
                <a:gd name="connsiteY0" fmla="*/ 44254 h 45747"/>
                <a:gd name="connsiteX1" fmla="*/ 40598 w 45760"/>
                <a:gd name="connsiteY1" fmla="*/ 45748 h 45747"/>
                <a:gd name="connsiteX2" fmla="*/ 44254 w 45760"/>
                <a:gd name="connsiteY2" fmla="*/ 44254 h 45747"/>
                <a:gd name="connsiteX3" fmla="*/ 44254 w 45760"/>
                <a:gd name="connsiteY3" fmla="*/ 36992 h 45747"/>
                <a:gd name="connsiteX4" fmla="*/ 8768 w 45760"/>
                <a:gd name="connsiteY4" fmla="*/ 1506 h 45747"/>
                <a:gd name="connsiteX5" fmla="*/ 1507 w 45760"/>
                <a:gd name="connsiteY5" fmla="*/ 1506 h 45747"/>
                <a:gd name="connsiteX6" fmla="*/ 1507 w 45760"/>
                <a:gd name="connsiteY6" fmla="*/ 8768 h 45747"/>
                <a:gd name="connsiteX7" fmla="*/ 36941 w 45760"/>
                <a:gd name="connsiteY7" fmla="*/ 44254 h 4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60" h="45747">
                  <a:moveTo>
                    <a:pt x="36941" y="44254"/>
                  </a:moveTo>
                  <a:cubicBezTo>
                    <a:pt x="37971" y="45284"/>
                    <a:pt x="39258" y="45748"/>
                    <a:pt x="40598" y="45748"/>
                  </a:cubicBezTo>
                  <a:cubicBezTo>
                    <a:pt x="41937" y="45748"/>
                    <a:pt x="43224" y="45233"/>
                    <a:pt x="44254" y="44254"/>
                  </a:cubicBezTo>
                  <a:cubicBezTo>
                    <a:pt x="46263" y="42246"/>
                    <a:pt x="46263" y="39001"/>
                    <a:pt x="44254" y="36992"/>
                  </a:cubicBezTo>
                  <a:lnTo>
                    <a:pt x="8768" y="1506"/>
                  </a:lnTo>
                  <a:cubicBezTo>
                    <a:pt x="6760" y="-502"/>
                    <a:pt x="3515" y="-502"/>
                    <a:pt x="1507" y="1506"/>
                  </a:cubicBezTo>
                  <a:cubicBezTo>
                    <a:pt x="-502" y="3515"/>
                    <a:pt x="-502" y="6760"/>
                    <a:pt x="1507" y="8768"/>
                  </a:cubicBezTo>
                  <a:lnTo>
                    <a:pt x="36941" y="44254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5" name="Forma libre: forma 314">
              <a:extLst>
                <a:ext uri="{FF2B5EF4-FFF2-40B4-BE49-F238E27FC236}">
                  <a16:creationId xmlns:a16="http://schemas.microsoft.com/office/drawing/2014/main" id="{8E60D4E4-6132-4F16-81A9-1B9152DDE8C2}"/>
                </a:ext>
              </a:extLst>
            </p:cNvPr>
            <p:cNvSpPr/>
            <p:nvPr/>
          </p:nvSpPr>
          <p:spPr>
            <a:xfrm>
              <a:off x="10243419" y="3069345"/>
              <a:ext cx="78697" cy="78697"/>
            </a:xfrm>
            <a:custGeom>
              <a:avLst/>
              <a:gdLst>
                <a:gd name="connsiteX0" fmla="*/ 0 w 78697"/>
                <a:gd name="connsiteY0" fmla="*/ 73547 h 78697"/>
                <a:gd name="connsiteX1" fmla="*/ 5150 w 78697"/>
                <a:gd name="connsiteY1" fmla="*/ 78697 h 78697"/>
                <a:gd name="connsiteX2" fmla="*/ 70148 w 78697"/>
                <a:gd name="connsiteY2" fmla="*/ 78697 h 78697"/>
                <a:gd name="connsiteX3" fmla="*/ 78697 w 78697"/>
                <a:gd name="connsiteY3" fmla="*/ 70148 h 78697"/>
                <a:gd name="connsiteX4" fmla="*/ 78697 w 78697"/>
                <a:gd name="connsiteY4" fmla="*/ 5150 h 78697"/>
                <a:gd name="connsiteX5" fmla="*/ 73547 w 78697"/>
                <a:gd name="connsiteY5" fmla="*/ 0 h 78697"/>
                <a:gd name="connsiteX6" fmla="*/ 68396 w 78697"/>
                <a:gd name="connsiteY6" fmla="*/ 5150 h 78697"/>
                <a:gd name="connsiteX7" fmla="*/ 68396 w 78697"/>
                <a:gd name="connsiteY7" fmla="*/ 68345 h 78697"/>
                <a:gd name="connsiteX8" fmla="*/ 5202 w 78697"/>
                <a:gd name="connsiteY8" fmla="*/ 68345 h 78697"/>
                <a:gd name="connsiteX9" fmla="*/ 0 w 78697"/>
                <a:gd name="connsiteY9" fmla="*/ 73547 h 7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97" h="78697">
                  <a:moveTo>
                    <a:pt x="0" y="73547"/>
                  </a:moveTo>
                  <a:cubicBezTo>
                    <a:pt x="0" y="76379"/>
                    <a:pt x="2318" y="78697"/>
                    <a:pt x="5150" y="78697"/>
                  </a:cubicBezTo>
                  <a:lnTo>
                    <a:pt x="70148" y="78697"/>
                  </a:lnTo>
                  <a:cubicBezTo>
                    <a:pt x="74834" y="78697"/>
                    <a:pt x="78697" y="74886"/>
                    <a:pt x="78697" y="70148"/>
                  </a:cubicBezTo>
                  <a:lnTo>
                    <a:pt x="78697" y="5150"/>
                  </a:lnTo>
                  <a:cubicBezTo>
                    <a:pt x="78697" y="2318"/>
                    <a:pt x="76379" y="0"/>
                    <a:pt x="73547" y="0"/>
                  </a:cubicBezTo>
                  <a:cubicBezTo>
                    <a:pt x="70714" y="0"/>
                    <a:pt x="68396" y="2318"/>
                    <a:pt x="68396" y="5150"/>
                  </a:cubicBezTo>
                  <a:lnTo>
                    <a:pt x="68396" y="68345"/>
                  </a:lnTo>
                  <a:lnTo>
                    <a:pt x="5202" y="68345"/>
                  </a:lnTo>
                  <a:cubicBezTo>
                    <a:pt x="2318" y="68397"/>
                    <a:pt x="0" y="70714"/>
                    <a:pt x="0" y="73547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6" name="Forma libre: forma 315">
              <a:extLst>
                <a:ext uri="{FF2B5EF4-FFF2-40B4-BE49-F238E27FC236}">
                  <a16:creationId xmlns:a16="http://schemas.microsoft.com/office/drawing/2014/main" id="{4FAF5150-A838-4562-AA07-C9C04C96A801}"/>
                </a:ext>
              </a:extLst>
            </p:cNvPr>
            <p:cNvSpPr/>
            <p:nvPr/>
          </p:nvSpPr>
          <p:spPr>
            <a:xfrm>
              <a:off x="9981164" y="2896551"/>
              <a:ext cx="378189" cy="378498"/>
            </a:xfrm>
            <a:custGeom>
              <a:avLst/>
              <a:gdLst>
                <a:gd name="connsiteX0" fmla="*/ 373090 w 378189"/>
                <a:gd name="connsiteY0" fmla="*/ 368249 h 378498"/>
                <a:gd name="connsiteX1" fmla="*/ 360266 w 378189"/>
                <a:gd name="connsiteY1" fmla="*/ 368249 h 378498"/>
                <a:gd name="connsiteX2" fmla="*/ 360266 w 378189"/>
                <a:gd name="connsiteY2" fmla="*/ 338737 h 378498"/>
                <a:gd name="connsiteX3" fmla="*/ 343373 w 378189"/>
                <a:gd name="connsiteY3" fmla="*/ 321844 h 378498"/>
                <a:gd name="connsiteX4" fmla="*/ 315510 w 378189"/>
                <a:gd name="connsiteY4" fmla="*/ 321844 h 378498"/>
                <a:gd name="connsiteX5" fmla="*/ 298616 w 378189"/>
                <a:gd name="connsiteY5" fmla="*/ 338737 h 378498"/>
                <a:gd name="connsiteX6" fmla="*/ 298616 w 378189"/>
                <a:gd name="connsiteY6" fmla="*/ 368249 h 378498"/>
                <a:gd name="connsiteX7" fmla="*/ 267251 w 378189"/>
                <a:gd name="connsiteY7" fmla="*/ 368249 h 378498"/>
                <a:gd name="connsiteX8" fmla="*/ 267251 w 378189"/>
                <a:gd name="connsiteY8" fmla="*/ 292591 h 378498"/>
                <a:gd name="connsiteX9" fmla="*/ 250512 w 378189"/>
                <a:gd name="connsiteY9" fmla="*/ 275852 h 378498"/>
                <a:gd name="connsiteX10" fmla="*/ 222288 w 378189"/>
                <a:gd name="connsiteY10" fmla="*/ 275852 h 378498"/>
                <a:gd name="connsiteX11" fmla="*/ 205550 w 378189"/>
                <a:gd name="connsiteY11" fmla="*/ 292591 h 378498"/>
                <a:gd name="connsiteX12" fmla="*/ 205550 w 378189"/>
                <a:gd name="connsiteY12" fmla="*/ 368249 h 378498"/>
                <a:gd name="connsiteX13" fmla="*/ 174184 w 378189"/>
                <a:gd name="connsiteY13" fmla="*/ 368249 h 378498"/>
                <a:gd name="connsiteX14" fmla="*/ 174184 w 378189"/>
                <a:gd name="connsiteY14" fmla="*/ 200090 h 378498"/>
                <a:gd name="connsiteX15" fmla="*/ 158012 w 378189"/>
                <a:gd name="connsiteY15" fmla="*/ 183918 h 378498"/>
                <a:gd name="connsiteX16" fmla="*/ 128707 w 378189"/>
                <a:gd name="connsiteY16" fmla="*/ 183918 h 378498"/>
                <a:gd name="connsiteX17" fmla="*/ 112535 w 378189"/>
                <a:gd name="connsiteY17" fmla="*/ 200090 h 378498"/>
                <a:gd name="connsiteX18" fmla="*/ 112535 w 378189"/>
                <a:gd name="connsiteY18" fmla="*/ 368249 h 378498"/>
                <a:gd name="connsiteX19" fmla="*/ 81169 w 378189"/>
                <a:gd name="connsiteY19" fmla="*/ 368249 h 378498"/>
                <a:gd name="connsiteX20" fmla="*/ 81169 w 378189"/>
                <a:gd name="connsiteY20" fmla="*/ 17357 h 378498"/>
                <a:gd name="connsiteX21" fmla="*/ 63813 w 378189"/>
                <a:gd name="connsiteY21" fmla="*/ 0 h 378498"/>
                <a:gd name="connsiteX22" fmla="*/ 36825 w 378189"/>
                <a:gd name="connsiteY22" fmla="*/ 0 h 378498"/>
                <a:gd name="connsiteX23" fmla="*/ 19468 w 378189"/>
                <a:gd name="connsiteY23" fmla="*/ 17357 h 378498"/>
                <a:gd name="connsiteX24" fmla="*/ 19468 w 378189"/>
                <a:gd name="connsiteY24" fmla="*/ 332248 h 378498"/>
                <a:gd name="connsiteX25" fmla="*/ 24619 w 378189"/>
                <a:gd name="connsiteY25" fmla="*/ 337398 h 378498"/>
                <a:gd name="connsiteX26" fmla="*/ 29769 w 378189"/>
                <a:gd name="connsiteY26" fmla="*/ 332248 h 378498"/>
                <a:gd name="connsiteX27" fmla="*/ 29769 w 378189"/>
                <a:gd name="connsiteY27" fmla="*/ 17305 h 378498"/>
                <a:gd name="connsiteX28" fmla="*/ 36825 w 378189"/>
                <a:gd name="connsiteY28" fmla="*/ 10249 h 378498"/>
                <a:gd name="connsiteX29" fmla="*/ 63813 w 378189"/>
                <a:gd name="connsiteY29" fmla="*/ 10249 h 378498"/>
                <a:gd name="connsiteX30" fmla="*/ 70869 w 378189"/>
                <a:gd name="connsiteY30" fmla="*/ 17305 h 378498"/>
                <a:gd name="connsiteX31" fmla="*/ 70869 w 378189"/>
                <a:gd name="connsiteY31" fmla="*/ 368197 h 378498"/>
                <a:gd name="connsiteX32" fmla="*/ 5150 w 378189"/>
                <a:gd name="connsiteY32" fmla="*/ 368197 h 378498"/>
                <a:gd name="connsiteX33" fmla="*/ 0 w 378189"/>
                <a:gd name="connsiteY33" fmla="*/ 373348 h 378498"/>
                <a:gd name="connsiteX34" fmla="*/ 5150 w 378189"/>
                <a:gd name="connsiteY34" fmla="*/ 378498 h 378498"/>
                <a:gd name="connsiteX35" fmla="*/ 373039 w 378189"/>
                <a:gd name="connsiteY35" fmla="*/ 378498 h 378498"/>
                <a:gd name="connsiteX36" fmla="*/ 378189 w 378189"/>
                <a:gd name="connsiteY36" fmla="*/ 373348 h 378498"/>
                <a:gd name="connsiteX37" fmla="*/ 373090 w 378189"/>
                <a:gd name="connsiteY37" fmla="*/ 368249 h 378498"/>
                <a:gd name="connsiteX38" fmla="*/ 308866 w 378189"/>
                <a:gd name="connsiteY38" fmla="*/ 338737 h 378498"/>
                <a:gd name="connsiteX39" fmla="*/ 315458 w 378189"/>
                <a:gd name="connsiteY39" fmla="*/ 332145 h 378498"/>
                <a:gd name="connsiteX40" fmla="*/ 343321 w 378189"/>
                <a:gd name="connsiteY40" fmla="*/ 332145 h 378498"/>
                <a:gd name="connsiteX41" fmla="*/ 349914 w 378189"/>
                <a:gd name="connsiteY41" fmla="*/ 338737 h 378498"/>
                <a:gd name="connsiteX42" fmla="*/ 349914 w 378189"/>
                <a:gd name="connsiteY42" fmla="*/ 367837 h 378498"/>
                <a:gd name="connsiteX43" fmla="*/ 308814 w 378189"/>
                <a:gd name="connsiteY43" fmla="*/ 367837 h 378498"/>
                <a:gd name="connsiteX44" fmla="*/ 308814 w 378189"/>
                <a:gd name="connsiteY44" fmla="*/ 338737 h 378498"/>
                <a:gd name="connsiteX45" fmla="*/ 215799 w 378189"/>
                <a:gd name="connsiteY45" fmla="*/ 292591 h 378498"/>
                <a:gd name="connsiteX46" fmla="*/ 222237 w 378189"/>
                <a:gd name="connsiteY46" fmla="*/ 286153 h 378498"/>
                <a:gd name="connsiteX47" fmla="*/ 250461 w 378189"/>
                <a:gd name="connsiteY47" fmla="*/ 286153 h 378498"/>
                <a:gd name="connsiteX48" fmla="*/ 256899 w 378189"/>
                <a:gd name="connsiteY48" fmla="*/ 292591 h 378498"/>
                <a:gd name="connsiteX49" fmla="*/ 256899 w 378189"/>
                <a:gd name="connsiteY49" fmla="*/ 367837 h 378498"/>
                <a:gd name="connsiteX50" fmla="*/ 215851 w 378189"/>
                <a:gd name="connsiteY50" fmla="*/ 367837 h 378498"/>
                <a:gd name="connsiteX51" fmla="*/ 215851 w 378189"/>
                <a:gd name="connsiteY51" fmla="*/ 292591 h 378498"/>
                <a:gd name="connsiteX52" fmla="*/ 122733 w 378189"/>
                <a:gd name="connsiteY52" fmla="*/ 200090 h 378498"/>
                <a:gd name="connsiteX53" fmla="*/ 128604 w 378189"/>
                <a:gd name="connsiteY53" fmla="*/ 194219 h 378498"/>
                <a:gd name="connsiteX54" fmla="*/ 157909 w 378189"/>
                <a:gd name="connsiteY54" fmla="*/ 194219 h 378498"/>
                <a:gd name="connsiteX55" fmla="*/ 163781 w 378189"/>
                <a:gd name="connsiteY55" fmla="*/ 200090 h 378498"/>
                <a:gd name="connsiteX56" fmla="*/ 163781 w 378189"/>
                <a:gd name="connsiteY56" fmla="*/ 367785 h 378498"/>
                <a:gd name="connsiteX57" fmla="*/ 122681 w 378189"/>
                <a:gd name="connsiteY57" fmla="*/ 367785 h 378498"/>
                <a:gd name="connsiteX58" fmla="*/ 122681 w 378189"/>
                <a:gd name="connsiteY58" fmla="*/ 200090 h 37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78189" h="378498">
                  <a:moveTo>
                    <a:pt x="373090" y="368249"/>
                  </a:moveTo>
                  <a:lnTo>
                    <a:pt x="360266" y="368249"/>
                  </a:lnTo>
                  <a:lnTo>
                    <a:pt x="360266" y="338737"/>
                  </a:lnTo>
                  <a:cubicBezTo>
                    <a:pt x="360266" y="329415"/>
                    <a:pt x="352695" y="321844"/>
                    <a:pt x="343373" y="321844"/>
                  </a:cubicBezTo>
                  <a:lnTo>
                    <a:pt x="315510" y="321844"/>
                  </a:lnTo>
                  <a:cubicBezTo>
                    <a:pt x="306187" y="321844"/>
                    <a:pt x="298616" y="329415"/>
                    <a:pt x="298616" y="338737"/>
                  </a:cubicBezTo>
                  <a:lnTo>
                    <a:pt x="298616" y="368249"/>
                  </a:lnTo>
                  <a:lnTo>
                    <a:pt x="267251" y="368249"/>
                  </a:lnTo>
                  <a:lnTo>
                    <a:pt x="267251" y="292591"/>
                  </a:lnTo>
                  <a:cubicBezTo>
                    <a:pt x="267251" y="283371"/>
                    <a:pt x="259731" y="275852"/>
                    <a:pt x="250512" y="275852"/>
                  </a:cubicBezTo>
                  <a:lnTo>
                    <a:pt x="222288" y="275852"/>
                  </a:lnTo>
                  <a:cubicBezTo>
                    <a:pt x="213069" y="275852"/>
                    <a:pt x="205550" y="283371"/>
                    <a:pt x="205550" y="292591"/>
                  </a:cubicBezTo>
                  <a:lnTo>
                    <a:pt x="205550" y="368249"/>
                  </a:lnTo>
                  <a:lnTo>
                    <a:pt x="174184" y="368249"/>
                  </a:lnTo>
                  <a:lnTo>
                    <a:pt x="174184" y="200090"/>
                  </a:lnTo>
                  <a:cubicBezTo>
                    <a:pt x="174184" y="191180"/>
                    <a:pt x="166922" y="183918"/>
                    <a:pt x="158012" y="183918"/>
                  </a:cubicBezTo>
                  <a:lnTo>
                    <a:pt x="128707" y="183918"/>
                  </a:lnTo>
                  <a:cubicBezTo>
                    <a:pt x="119797" y="183918"/>
                    <a:pt x="112535" y="191180"/>
                    <a:pt x="112535" y="200090"/>
                  </a:cubicBezTo>
                  <a:lnTo>
                    <a:pt x="112535" y="368249"/>
                  </a:lnTo>
                  <a:lnTo>
                    <a:pt x="81169" y="368249"/>
                  </a:lnTo>
                  <a:lnTo>
                    <a:pt x="81169" y="17357"/>
                  </a:lnTo>
                  <a:cubicBezTo>
                    <a:pt x="81169" y="7777"/>
                    <a:pt x="73392" y="0"/>
                    <a:pt x="63813" y="0"/>
                  </a:cubicBezTo>
                  <a:lnTo>
                    <a:pt x="36825" y="0"/>
                  </a:lnTo>
                  <a:cubicBezTo>
                    <a:pt x="27245" y="0"/>
                    <a:pt x="19468" y="7777"/>
                    <a:pt x="19468" y="17357"/>
                  </a:cubicBezTo>
                  <a:lnTo>
                    <a:pt x="19468" y="332248"/>
                  </a:lnTo>
                  <a:cubicBezTo>
                    <a:pt x="19468" y="335081"/>
                    <a:pt x="21786" y="337398"/>
                    <a:pt x="24619" y="337398"/>
                  </a:cubicBezTo>
                  <a:cubicBezTo>
                    <a:pt x="27451" y="337398"/>
                    <a:pt x="29769" y="335081"/>
                    <a:pt x="29769" y="332248"/>
                  </a:cubicBezTo>
                  <a:lnTo>
                    <a:pt x="29769" y="17305"/>
                  </a:lnTo>
                  <a:cubicBezTo>
                    <a:pt x="29769" y="13442"/>
                    <a:pt x="32911" y="10249"/>
                    <a:pt x="36825" y="10249"/>
                  </a:cubicBezTo>
                  <a:lnTo>
                    <a:pt x="63813" y="10249"/>
                  </a:lnTo>
                  <a:cubicBezTo>
                    <a:pt x="67675" y="10249"/>
                    <a:pt x="70869" y="13391"/>
                    <a:pt x="70869" y="17305"/>
                  </a:cubicBezTo>
                  <a:lnTo>
                    <a:pt x="70869" y="368197"/>
                  </a:lnTo>
                  <a:lnTo>
                    <a:pt x="5150" y="368197"/>
                  </a:lnTo>
                  <a:cubicBezTo>
                    <a:pt x="2318" y="368197"/>
                    <a:pt x="0" y="370515"/>
                    <a:pt x="0" y="373348"/>
                  </a:cubicBezTo>
                  <a:cubicBezTo>
                    <a:pt x="0" y="376180"/>
                    <a:pt x="2318" y="378498"/>
                    <a:pt x="5150" y="378498"/>
                  </a:cubicBezTo>
                  <a:lnTo>
                    <a:pt x="373039" y="378498"/>
                  </a:lnTo>
                  <a:cubicBezTo>
                    <a:pt x="375871" y="378498"/>
                    <a:pt x="378189" y="376180"/>
                    <a:pt x="378189" y="373348"/>
                  </a:cubicBezTo>
                  <a:cubicBezTo>
                    <a:pt x="378189" y="370515"/>
                    <a:pt x="375923" y="368249"/>
                    <a:pt x="373090" y="368249"/>
                  </a:cubicBezTo>
                  <a:close/>
                  <a:moveTo>
                    <a:pt x="308866" y="338737"/>
                  </a:moveTo>
                  <a:cubicBezTo>
                    <a:pt x="308866" y="335081"/>
                    <a:pt x="311853" y="332145"/>
                    <a:pt x="315458" y="332145"/>
                  </a:cubicBezTo>
                  <a:lnTo>
                    <a:pt x="343321" y="332145"/>
                  </a:lnTo>
                  <a:cubicBezTo>
                    <a:pt x="346978" y="332145"/>
                    <a:pt x="349914" y="335081"/>
                    <a:pt x="349914" y="338737"/>
                  </a:cubicBezTo>
                  <a:lnTo>
                    <a:pt x="349914" y="367837"/>
                  </a:lnTo>
                  <a:lnTo>
                    <a:pt x="308814" y="367837"/>
                  </a:lnTo>
                  <a:lnTo>
                    <a:pt x="308814" y="338737"/>
                  </a:lnTo>
                  <a:close/>
                  <a:moveTo>
                    <a:pt x="215799" y="292591"/>
                  </a:moveTo>
                  <a:cubicBezTo>
                    <a:pt x="215799" y="289037"/>
                    <a:pt x="218683" y="286153"/>
                    <a:pt x="222237" y="286153"/>
                  </a:cubicBezTo>
                  <a:lnTo>
                    <a:pt x="250461" y="286153"/>
                  </a:lnTo>
                  <a:cubicBezTo>
                    <a:pt x="254015" y="286153"/>
                    <a:pt x="256899" y="289037"/>
                    <a:pt x="256899" y="292591"/>
                  </a:cubicBezTo>
                  <a:lnTo>
                    <a:pt x="256899" y="367837"/>
                  </a:lnTo>
                  <a:lnTo>
                    <a:pt x="215851" y="367837"/>
                  </a:lnTo>
                  <a:lnTo>
                    <a:pt x="215851" y="292591"/>
                  </a:lnTo>
                  <a:close/>
                  <a:moveTo>
                    <a:pt x="122733" y="200090"/>
                  </a:moveTo>
                  <a:cubicBezTo>
                    <a:pt x="122733" y="196846"/>
                    <a:pt x="125359" y="194219"/>
                    <a:pt x="128604" y="194219"/>
                  </a:cubicBezTo>
                  <a:lnTo>
                    <a:pt x="157909" y="194219"/>
                  </a:lnTo>
                  <a:cubicBezTo>
                    <a:pt x="161154" y="194219"/>
                    <a:pt x="163781" y="196846"/>
                    <a:pt x="163781" y="200090"/>
                  </a:cubicBezTo>
                  <a:lnTo>
                    <a:pt x="163781" y="367785"/>
                  </a:lnTo>
                  <a:lnTo>
                    <a:pt x="122681" y="367785"/>
                  </a:lnTo>
                  <a:lnTo>
                    <a:pt x="122681" y="200090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17" name="Gráfico 166">
            <a:extLst>
              <a:ext uri="{FF2B5EF4-FFF2-40B4-BE49-F238E27FC236}">
                <a16:creationId xmlns:a16="http://schemas.microsoft.com/office/drawing/2014/main" id="{A01C5807-57B0-49D4-8096-B7A529E1BFE4}"/>
              </a:ext>
            </a:extLst>
          </p:cNvPr>
          <p:cNvGrpSpPr/>
          <p:nvPr/>
        </p:nvGrpSpPr>
        <p:grpSpPr>
          <a:xfrm>
            <a:off x="10649375" y="2867310"/>
            <a:ext cx="280796" cy="436992"/>
            <a:chOff x="10649375" y="2867310"/>
            <a:chExt cx="280796" cy="436992"/>
          </a:xfrm>
          <a:solidFill>
            <a:srgbClr val="6785C1"/>
          </a:solidFill>
        </p:grpSpPr>
        <p:sp>
          <p:nvSpPr>
            <p:cNvPr id="318" name="Forma libre: forma 317">
              <a:extLst>
                <a:ext uri="{FF2B5EF4-FFF2-40B4-BE49-F238E27FC236}">
                  <a16:creationId xmlns:a16="http://schemas.microsoft.com/office/drawing/2014/main" id="{370AE831-25F8-4735-88F7-A7DA36EEB464}"/>
                </a:ext>
              </a:extLst>
            </p:cNvPr>
            <p:cNvSpPr/>
            <p:nvPr/>
          </p:nvSpPr>
          <p:spPr>
            <a:xfrm>
              <a:off x="10699635" y="3294002"/>
              <a:ext cx="180158" cy="10300"/>
            </a:xfrm>
            <a:custGeom>
              <a:avLst/>
              <a:gdLst>
                <a:gd name="connsiteX0" fmla="*/ 175008 w 180158"/>
                <a:gd name="connsiteY0" fmla="*/ 10301 h 10300"/>
                <a:gd name="connsiteX1" fmla="*/ 5150 w 180158"/>
                <a:gd name="connsiteY1" fmla="*/ 10301 h 10300"/>
                <a:gd name="connsiteX2" fmla="*/ 0 w 180158"/>
                <a:gd name="connsiteY2" fmla="*/ 5150 h 10300"/>
                <a:gd name="connsiteX3" fmla="*/ 5150 w 180158"/>
                <a:gd name="connsiteY3" fmla="*/ 0 h 10300"/>
                <a:gd name="connsiteX4" fmla="*/ 175008 w 180158"/>
                <a:gd name="connsiteY4" fmla="*/ 0 h 10300"/>
                <a:gd name="connsiteX5" fmla="*/ 180159 w 180158"/>
                <a:gd name="connsiteY5" fmla="*/ 5150 h 10300"/>
                <a:gd name="connsiteX6" fmla="*/ 175008 w 180158"/>
                <a:gd name="connsiteY6" fmla="*/ 10301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58" h="10300">
                  <a:moveTo>
                    <a:pt x="175008" y="10301"/>
                  </a:moveTo>
                  <a:lnTo>
                    <a:pt x="5150" y="10301"/>
                  </a:lnTo>
                  <a:cubicBezTo>
                    <a:pt x="2318" y="10301"/>
                    <a:pt x="0" y="7983"/>
                    <a:pt x="0" y="5150"/>
                  </a:cubicBezTo>
                  <a:cubicBezTo>
                    <a:pt x="0" y="2318"/>
                    <a:pt x="2318" y="0"/>
                    <a:pt x="5150" y="0"/>
                  </a:cubicBezTo>
                  <a:lnTo>
                    <a:pt x="175008" y="0"/>
                  </a:lnTo>
                  <a:cubicBezTo>
                    <a:pt x="177841" y="0"/>
                    <a:pt x="180159" y="2318"/>
                    <a:pt x="180159" y="5150"/>
                  </a:cubicBezTo>
                  <a:cubicBezTo>
                    <a:pt x="180159" y="7983"/>
                    <a:pt x="177841" y="10301"/>
                    <a:pt x="175008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9" name="Forma libre: forma 318">
              <a:extLst>
                <a:ext uri="{FF2B5EF4-FFF2-40B4-BE49-F238E27FC236}">
                  <a16:creationId xmlns:a16="http://schemas.microsoft.com/office/drawing/2014/main" id="{D3805792-6E2D-4D71-A751-91130433B358}"/>
                </a:ext>
              </a:extLst>
            </p:cNvPr>
            <p:cNvSpPr/>
            <p:nvPr/>
          </p:nvSpPr>
          <p:spPr>
            <a:xfrm>
              <a:off x="10649375" y="2867310"/>
              <a:ext cx="280796" cy="391670"/>
            </a:xfrm>
            <a:custGeom>
              <a:avLst/>
              <a:gdLst>
                <a:gd name="connsiteX0" fmla="*/ 140340 w 280796"/>
                <a:gd name="connsiteY0" fmla="*/ 391670 h 391670"/>
                <a:gd name="connsiteX1" fmla="*/ 136065 w 280796"/>
                <a:gd name="connsiteY1" fmla="*/ 389352 h 391670"/>
                <a:gd name="connsiteX2" fmla="*/ 24148 w 280796"/>
                <a:gd name="connsiteY2" fmla="*/ 220576 h 391670"/>
                <a:gd name="connsiteX3" fmla="*/ 3444 w 280796"/>
                <a:gd name="connsiteY3" fmla="*/ 173553 h 391670"/>
                <a:gd name="connsiteX4" fmla="*/ 11221 w 280796"/>
                <a:gd name="connsiteY4" fmla="*/ 86822 h 391670"/>
                <a:gd name="connsiteX5" fmla="*/ 17968 w 280796"/>
                <a:gd name="connsiteY5" fmla="*/ 84041 h 391670"/>
                <a:gd name="connsiteX6" fmla="*/ 20749 w 280796"/>
                <a:gd name="connsiteY6" fmla="*/ 90788 h 391670"/>
                <a:gd name="connsiteX7" fmla="*/ 13539 w 280796"/>
                <a:gd name="connsiteY7" fmla="*/ 171339 h 391670"/>
                <a:gd name="connsiteX8" fmla="*/ 32750 w 280796"/>
                <a:gd name="connsiteY8" fmla="*/ 214911 h 391670"/>
                <a:gd name="connsiteX9" fmla="*/ 140392 w 280796"/>
                <a:gd name="connsiteY9" fmla="*/ 377198 h 391670"/>
                <a:gd name="connsiteX10" fmla="*/ 248034 w 280796"/>
                <a:gd name="connsiteY10" fmla="*/ 214911 h 391670"/>
                <a:gd name="connsiteX11" fmla="*/ 267244 w 280796"/>
                <a:gd name="connsiteY11" fmla="*/ 171339 h 391670"/>
                <a:gd name="connsiteX12" fmla="*/ 242832 w 280796"/>
                <a:gd name="connsiteY12" fmla="*/ 60864 h 391670"/>
                <a:gd name="connsiteX13" fmla="*/ 147705 w 280796"/>
                <a:gd name="connsiteY13" fmla="*/ 10494 h 391670"/>
                <a:gd name="connsiteX14" fmla="*/ 133078 w 280796"/>
                <a:gd name="connsiteY14" fmla="*/ 10494 h 391670"/>
                <a:gd name="connsiteX15" fmla="*/ 47479 w 280796"/>
                <a:gd name="connsiteY15" fmla="*/ 49688 h 391670"/>
                <a:gd name="connsiteX16" fmla="*/ 40218 w 280796"/>
                <a:gd name="connsiteY16" fmla="*/ 49842 h 391670"/>
                <a:gd name="connsiteX17" fmla="*/ 40063 w 280796"/>
                <a:gd name="connsiteY17" fmla="*/ 42580 h 391670"/>
                <a:gd name="connsiteX18" fmla="*/ 132615 w 280796"/>
                <a:gd name="connsiteY18" fmla="*/ 193 h 391670"/>
                <a:gd name="connsiteX19" fmla="*/ 148272 w 280796"/>
                <a:gd name="connsiteY19" fmla="*/ 193 h 391670"/>
                <a:gd name="connsiteX20" fmla="*/ 251072 w 280796"/>
                <a:gd name="connsiteY20" fmla="*/ 54632 h 391670"/>
                <a:gd name="connsiteX21" fmla="*/ 277339 w 280796"/>
                <a:gd name="connsiteY21" fmla="*/ 173605 h 391670"/>
                <a:gd name="connsiteX22" fmla="*/ 256635 w 280796"/>
                <a:gd name="connsiteY22" fmla="*/ 220627 h 391670"/>
                <a:gd name="connsiteX23" fmla="*/ 144718 w 280796"/>
                <a:gd name="connsiteY23" fmla="*/ 389404 h 391670"/>
                <a:gd name="connsiteX24" fmla="*/ 140340 w 280796"/>
                <a:gd name="connsiteY24" fmla="*/ 391670 h 39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96" h="391670">
                  <a:moveTo>
                    <a:pt x="140340" y="391670"/>
                  </a:moveTo>
                  <a:cubicBezTo>
                    <a:pt x="138640" y="391670"/>
                    <a:pt x="136992" y="390794"/>
                    <a:pt x="136065" y="389352"/>
                  </a:cubicBezTo>
                  <a:lnTo>
                    <a:pt x="24148" y="220576"/>
                  </a:lnTo>
                  <a:cubicBezTo>
                    <a:pt x="13951" y="205176"/>
                    <a:pt x="6946" y="189365"/>
                    <a:pt x="3444" y="173553"/>
                  </a:cubicBezTo>
                  <a:cubicBezTo>
                    <a:pt x="-3045" y="144557"/>
                    <a:pt x="-316" y="114582"/>
                    <a:pt x="11221" y="86822"/>
                  </a:cubicBezTo>
                  <a:cubicBezTo>
                    <a:pt x="12303" y="84195"/>
                    <a:pt x="15341" y="82959"/>
                    <a:pt x="17968" y="84041"/>
                  </a:cubicBezTo>
                  <a:cubicBezTo>
                    <a:pt x="20595" y="85122"/>
                    <a:pt x="21831" y="88161"/>
                    <a:pt x="20749" y="90788"/>
                  </a:cubicBezTo>
                  <a:cubicBezTo>
                    <a:pt x="10037" y="116591"/>
                    <a:pt x="7513" y="144403"/>
                    <a:pt x="13539" y="171339"/>
                  </a:cubicBezTo>
                  <a:cubicBezTo>
                    <a:pt x="16784" y="185914"/>
                    <a:pt x="23273" y="200541"/>
                    <a:pt x="32750" y="214911"/>
                  </a:cubicBezTo>
                  <a:lnTo>
                    <a:pt x="140392" y="377198"/>
                  </a:lnTo>
                  <a:lnTo>
                    <a:pt x="248034" y="214911"/>
                  </a:lnTo>
                  <a:cubicBezTo>
                    <a:pt x="257562" y="200541"/>
                    <a:pt x="264000" y="185914"/>
                    <a:pt x="267244" y="171339"/>
                  </a:cubicBezTo>
                  <a:cubicBezTo>
                    <a:pt x="275845" y="132814"/>
                    <a:pt x="266935" y="92590"/>
                    <a:pt x="242832" y="60864"/>
                  </a:cubicBezTo>
                  <a:cubicBezTo>
                    <a:pt x="219604" y="30323"/>
                    <a:pt x="185818" y="12451"/>
                    <a:pt x="147705" y="10494"/>
                  </a:cubicBezTo>
                  <a:cubicBezTo>
                    <a:pt x="142864" y="10236"/>
                    <a:pt x="137920" y="10236"/>
                    <a:pt x="133078" y="10494"/>
                  </a:cubicBezTo>
                  <a:cubicBezTo>
                    <a:pt x="100374" y="12142"/>
                    <a:pt x="69987" y="26099"/>
                    <a:pt x="47479" y="49688"/>
                  </a:cubicBezTo>
                  <a:cubicBezTo>
                    <a:pt x="45522" y="51748"/>
                    <a:pt x="42278" y="51851"/>
                    <a:pt x="40218" y="49842"/>
                  </a:cubicBezTo>
                  <a:cubicBezTo>
                    <a:pt x="38157" y="47885"/>
                    <a:pt x="38106" y="44641"/>
                    <a:pt x="40063" y="42580"/>
                  </a:cubicBezTo>
                  <a:cubicBezTo>
                    <a:pt x="64424" y="17035"/>
                    <a:pt x="97283" y="1996"/>
                    <a:pt x="132615" y="193"/>
                  </a:cubicBezTo>
                  <a:cubicBezTo>
                    <a:pt x="137816" y="-64"/>
                    <a:pt x="143121" y="-64"/>
                    <a:pt x="148272" y="193"/>
                  </a:cubicBezTo>
                  <a:cubicBezTo>
                    <a:pt x="189474" y="2305"/>
                    <a:pt x="225939" y="21619"/>
                    <a:pt x="251072" y="54632"/>
                  </a:cubicBezTo>
                  <a:cubicBezTo>
                    <a:pt x="277030" y="88727"/>
                    <a:pt x="286610" y="132093"/>
                    <a:pt x="277339" y="173605"/>
                  </a:cubicBezTo>
                  <a:cubicBezTo>
                    <a:pt x="273837" y="189416"/>
                    <a:pt x="266832" y="205228"/>
                    <a:pt x="256635" y="220627"/>
                  </a:cubicBezTo>
                  <a:lnTo>
                    <a:pt x="144718" y="389404"/>
                  </a:lnTo>
                  <a:cubicBezTo>
                    <a:pt x="143688" y="390794"/>
                    <a:pt x="142040" y="391670"/>
                    <a:pt x="140340" y="39167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0" name="Forma libre: forma 319">
              <a:extLst>
                <a:ext uri="{FF2B5EF4-FFF2-40B4-BE49-F238E27FC236}">
                  <a16:creationId xmlns:a16="http://schemas.microsoft.com/office/drawing/2014/main" id="{B5DD1E3F-2736-4AA5-8652-9E48A816B9EF}"/>
                </a:ext>
              </a:extLst>
            </p:cNvPr>
            <p:cNvSpPr/>
            <p:nvPr/>
          </p:nvSpPr>
          <p:spPr>
            <a:xfrm>
              <a:off x="10731619" y="2952123"/>
              <a:ext cx="116191" cy="116191"/>
            </a:xfrm>
            <a:custGeom>
              <a:avLst/>
              <a:gdLst>
                <a:gd name="connsiteX0" fmla="*/ 58096 w 116191"/>
                <a:gd name="connsiteY0" fmla="*/ 116192 h 116191"/>
                <a:gd name="connsiteX1" fmla="*/ 0 w 116191"/>
                <a:gd name="connsiteY1" fmla="*/ 58096 h 116191"/>
                <a:gd name="connsiteX2" fmla="*/ 58096 w 116191"/>
                <a:gd name="connsiteY2" fmla="*/ 0 h 116191"/>
                <a:gd name="connsiteX3" fmla="*/ 116192 w 116191"/>
                <a:gd name="connsiteY3" fmla="*/ 58096 h 116191"/>
                <a:gd name="connsiteX4" fmla="*/ 58096 w 116191"/>
                <a:gd name="connsiteY4" fmla="*/ 116192 h 116191"/>
                <a:gd name="connsiteX5" fmla="*/ 58096 w 116191"/>
                <a:gd name="connsiteY5" fmla="*/ 10301 h 116191"/>
                <a:gd name="connsiteX6" fmla="*/ 10301 w 116191"/>
                <a:gd name="connsiteY6" fmla="*/ 58096 h 116191"/>
                <a:gd name="connsiteX7" fmla="*/ 58096 w 116191"/>
                <a:gd name="connsiteY7" fmla="*/ 105891 h 116191"/>
                <a:gd name="connsiteX8" fmla="*/ 105891 w 116191"/>
                <a:gd name="connsiteY8" fmla="*/ 58096 h 116191"/>
                <a:gd name="connsiteX9" fmla="*/ 58096 w 116191"/>
                <a:gd name="connsiteY9" fmla="*/ 10301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91" h="116191">
                  <a:moveTo>
                    <a:pt x="58096" y="116192"/>
                  </a:moveTo>
                  <a:cubicBezTo>
                    <a:pt x="26061" y="116192"/>
                    <a:pt x="0" y="90131"/>
                    <a:pt x="0" y="58096"/>
                  </a:cubicBezTo>
                  <a:cubicBezTo>
                    <a:pt x="0" y="26061"/>
                    <a:pt x="26061" y="0"/>
                    <a:pt x="58096" y="0"/>
                  </a:cubicBezTo>
                  <a:cubicBezTo>
                    <a:pt x="90131" y="0"/>
                    <a:pt x="116192" y="26061"/>
                    <a:pt x="116192" y="58096"/>
                  </a:cubicBezTo>
                  <a:cubicBezTo>
                    <a:pt x="116192" y="90131"/>
                    <a:pt x="90131" y="116192"/>
                    <a:pt x="58096" y="116192"/>
                  </a:cubicBezTo>
                  <a:close/>
                  <a:moveTo>
                    <a:pt x="58096" y="10301"/>
                  </a:moveTo>
                  <a:cubicBezTo>
                    <a:pt x="31726" y="10301"/>
                    <a:pt x="10301" y="31726"/>
                    <a:pt x="10301" y="58096"/>
                  </a:cubicBezTo>
                  <a:cubicBezTo>
                    <a:pt x="10301" y="84465"/>
                    <a:pt x="31726" y="105891"/>
                    <a:pt x="58096" y="105891"/>
                  </a:cubicBezTo>
                  <a:cubicBezTo>
                    <a:pt x="84466" y="105891"/>
                    <a:pt x="105891" y="84465"/>
                    <a:pt x="105891" y="58096"/>
                  </a:cubicBezTo>
                  <a:cubicBezTo>
                    <a:pt x="105891" y="31726"/>
                    <a:pt x="84414" y="10301"/>
                    <a:pt x="58096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21" name="Gráfico 166">
            <a:extLst>
              <a:ext uri="{FF2B5EF4-FFF2-40B4-BE49-F238E27FC236}">
                <a16:creationId xmlns:a16="http://schemas.microsoft.com/office/drawing/2014/main" id="{4F6ABAC1-EAAF-4C14-8BF3-61CAD9F7375E}"/>
              </a:ext>
            </a:extLst>
          </p:cNvPr>
          <p:cNvGrpSpPr/>
          <p:nvPr/>
        </p:nvGrpSpPr>
        <p:grpSpPr>
          <a:xfrm>
            <a:off x="11218289" y="2896448"/>
            <a:ext cx="377078" cy="378858"/>
            <a:chOff x="11218289" y="2896448"/>
            <a:chExt cx="377078" cy="378858"/>
          </a:xfrm>
          <a:solidFill>
            <a:srgbClr val="6785C1"/>
          </a:solidFill>
        </p:grpSpPr>
        <p:sp>
          <p:nvSpPr>
            <p:cNvPr id="322" name="Forma libre: forma 321">
              <a:extLst>
                <a:ext uri="{FF2B5EF4-FFF2-40B4-BE49-F238E27FC236}">
                  <a16:creationId xmlns:a16="http://schemas.microsoft.com/office/drawing/2014/main" id="{848F294C-8C0C-48D3-92A9-BE6C0B843C2C}"/>
                </a:ext>
              </a:extLst>
            </p:cNvPr>
            <p:cNvSpPr/>
            <p:nvPr/>
          </p:nvSpPr>
          <p:spPr>
            <a:xfrm>
              <a:off x="11445457" y="3119923"/>
              <a:ext cx="76786" cy="56754"/>
            </a:xfrm>
            <a:custGeom>
              <a:avLst/>
              <a:gdLst>
                <a:gd name="connsiteX0" fmla="*/ 6745 w 76786"/>
                <a:gd name="connsiteY0" fmla="*/ 255 h 56754"/>
                <a:gd name="connsiteX1" fmla="*/ 255 w 76786"/>
                <a:gd name="connsiteY1" fmla="*/ 3552 h 56754"/>
                <a:gd name="connsiteX2" fmla="*/ 3552 w 76786"/>
                <a:gd name="connsiteY2" fmla="*/ 10041 h 56754"/>
                <a:gd name="connsiteX3" fmla="*/ 67570 w 76786"/>
                <a:gd name="connsiteY3" fmla="*/ 54798 h 56754"/>
                <a:gd name="connsiteX4" fmla="*/ 71639 w 76786"/>
                <a:gd name="connsiteY4" fmla="*/ 56755 h 56754"/>
                <a:gd name="connsiteX5" fmla="*/ 74832 w 76786"/>
                <a:gd name="connsiteY5" fmla="*/ 55622 h 56754"/>
                <a:gd name="connsiteX6" fmla="*/ 75656 w 76786"/>
                <a:gd name="connsiteY6" fmla="*/ 48411 h 56754"/>
                <a:gd name="connsiteX7" fmla="*/ 6745 w 76786"/>
                <a:gd name="connsiteY7" fmla="*/ 255 h 5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786" h="56754">
                  <a:moveTo>
                    <a:pt x="6745" y="255"/>
                  </a:moveTo>
                  <a:cubicBezTo>
                    <a:pt x="4015" y="-620"/>
                    <a:pt x="1131" y="822"/>
                    <a:pt x="255" y="3552"/>
                  </a:cubicBezTo>
                  <a:cubicBezTo>
                    <a:pt x="-620" y="6230"/>
                    <a:pt x="822" y="9166"/>
                    <a:pt x="3552" y="10041"/>
                  </a:cubicBezTo>
                  <a:cubicBezTo>
                    <a:pt x="28840" y="18333"/>
                    <a:pt x="50986" y="33836"/>
                    <a:pt x="67570" y="54798"/>
                  </a:cubicBezTo>
                  <a:cubicBezTo>
                    <a:pt x="68601" y="56085"/>
                    <a:pt x="70094" y="56755"/>
                    <a:pt x="71639" y="56755"/>
                  </a:cubicBezTo>
                  <a:cubicBezTo>
                    <a:pt x="72772" y="56755"/>
                    <a:pt x="73905" y="56394"/>
                    <a:pt x="74832" y="55622"/>
                  </a:cubicBezTo>
                  <a:cubicBezTo>
                    <a:pt x="77047" y="53870"/>
                    <a:pt x="77459" y="50626"/>
                    <a:pt x="75656" y="48411"/>
                  </a:cubicBezTo>
                  <a:cubicBezTo>
                    <a:pt x="57785" y="25853"/>
                    <a:pt x="33990" y="9217"/>
                    <a:pt x="6745" y="255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3" name="Forma libre: forma 322">
              <a:extLst>
                <a:ext uri="{FF2B5EF4-FFF2-40B4-BE49-F238E27FC236}">
                  <a16:creationId xmlns:a16="http://schemas.microsoft.com/office/drawing/2014/main" id="{1C2155AD-1368-462F-B1B5-2D837646C6D1}"/>
                </a:ext>
              </a:extLst>
            </p:cNvPr>
            <p:cNvSpPr/>
            <p:nvPr/>
          </p:nvSpPr>
          <p:spPr>
            <a:xfrm>
              <a:off x="11218289" y="3081190"/>
              <a:ext cx="377078" cy="194116"/>
            </a:xfrm>
            <a:custGeom>
              <a:avLst/>
              <a:gdLst>
                <a:gd name="connsiteX0" fmla="*/ 188591 w 377078"/>
                <a:gd name="connsiteY0" fmla="*/ 0 h 194116"/>
                <a:gd name="connsiteX1" fmla="*/ 37 w 377078"/>
                <a:gd name="connsiteY1" fmla="*/ 176244 h 194116"/>
                <a:gd name="connsiteX2" fmla="*/ 4518 w 377078"/>
                <a:gd name="connsiteY2" fmla="*/ 188760 h 194116"/>
                <a:gd name="connsiteX3" fmla="*/ 16827 w 377078"/>
                <a:gd name="connsiteY3" fmla="*/ 194116 h 194116"/>
                <a:gd name="connsiteX4" fmla="*/ 278824 w 377078"/>
                <a:gd name="connsiteY4" fmla="*/ 194116 h 194116"/>
                <a:gd name="connsiteX5" fmla="*/ 283975 w 377078"/>
                <a:gd name="connsiteY5" fmla="*/ 188966 h 194116"/>
                <a:gd name="connsiteX6" fmla="*/ 278824 w 377078"/>
                <a:gd name="connsiteY6" fmla="*/ 183815 h 194116"/>
                <a:gd name="connsiteX7" fmla="*/ 16827 w 377078"/>
                <a:gd name="connsiteY7" fmla="*/ 183815 h 194116"/>
                <a:gd name="connsiteX8" fmla="*/ 12037 w 377078"/>
                <a:gd name="connsiteY8" fmla="*/ 181704 h 194116"/>
                <a:gd name="connsiteX9" fmla="*/ 10286 w 377078"/>
                <a:gd name="connsiteY9" fmla="*/ 176914 h 194116"/>
                <a:gd name="connsiteX10" fmla="*/ 188539 w 377078"/>
                <a:gd name="connsiteY10" fmla="*/ 10301 h 194116"/>
                <a:gd name="connsiteX11" fmla="*/ 366792 w 377078"/>
                <a:gd name="connsiteY11" fmla="*/ 176914 h 194116"/>
                <a:gd name="connsiteX12" fmla="*/ 365041 w 377078"/>
                <a:gd name="connsiteY12" fmla="*/ 181704 h 194116"/>
                <a:gd name="connsiteX13" fmla="*/ 360251 w 377078"/>
                <a:gd name="connsiteY13" fmla="*/ 183815 h 194116"/>
                <a:gd name="connsiteX14" fmla="*/ 327186 w 377078"/>
                <a:gd name="connsiteY14" fmla="*/ 183815 h 194116"/>
                <a:gd name="connsiteX15" fmla="*/ 322036 w 377078"/>
                <a:gd name="connsiteY15" fmla="*/ 188966 h 194116"/>
                <a:gd name="connsiteX16" fmla="*/ 327186 w 377078"/>
                <a:gd name="connsiteY16" fmla="*/ 194116 h 194116"/>
                <a:gd name="connsiteX17" fmla="*/ 360251 w 377078"/>
                <a:gd name="connsiteY17" fmla="*/ 194116 h 194116"/>
                <a:gd name="connsiteX18" fmla="*/ 372561 w 377078"/>
                <a:gd name="connsiteY18" fmla="*/ 188760 h 194116"/>
                <a:gd name="connsiteX19" fmla="*/ 377041 w 377078"/>
                <a:gd name="connsiteY19" fmla="*/ 176244 h 194116"/>
                <a:gd name="connsiteX20" fmla="*/ 188591 w 377078"/>
                <a:gd name="connsiteY20" fmla="*/ 0 h 19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078" h="194116">
                  <a:moveTo>
                    <a:pt x="188591" y="0"/>
                  </a:moveTo>
                  <a:cubicBezTo>
                    <a:pt x="89447" y="0"/>
                    <a:pt x="6629" y="77410"/>
                    <a:pt x="37" y="176244"/>
                  </a:cubicBezTo>
                  <a:cubicBezTo>
                    <a:pt x="-272" y="180828"/>
                    <a:pt x="1376" y="185412"/>
                    <a:pt x="4518" y="188760"/>
                  </a:cubicBezTo>
                  <a:cubicBezTo>
                    <a:pt x="7711" y="192159"/>
                    <a:pt x="12192" y="194116"/>
                    <a:pt x="16827" y="194116"/>
                  </a:cubicBezTo>
                  <a:lnTo>
                    <a:pt x="278824" y="194116"/>
                  </a:lnTo>
                  <a:cubicBezTo>
                    <a:pt x="281657" y="194116"/>
                    <a:pt x="283975" y="191798"/>
                    <a:pt x="283975" y="188966"/>
                  </a:cubicBezTo>
                  <a:cubicBezTo>
                    <a:pt x="283975" y="186133"/>
                    <a:pt x="281657" y="183815"/>
                    <a:pt x="278824" y="183815"/>
                  </a:cubicBezTo>
                  <a:lnTo>
                    <a:pt x="16827" y="183815"/>
                  </a:lnTo>
                  <a:cubicBezTo>
                    <a:pt x="14973" y="183815"/>
                    <a:pt x="13273" y="183094"/>
                    <a:pt x="12037" y="181704"/>
                  </a:cubicBezTo>
                  <a:cubicBezTo>
                    <a:pt x="10801" y="180365"/>
                    <a:pt x="10183" y="178665"/>
                    <a:pt x="10286" y="176914"/>
                  </a:cubicBezTo>
                  <a:cubicBezTo>
                    <a:pt x="16518" y="83487"/>
                    <a:pt x="94803" y="10301"/>
                    <a:pt x="188539" y="10301"/>
                  </a:cubicBezTo>
                  <a:cubicBezTo>
                    <a:pt x="282275" y="10301"/>
                    <a:pt x="360560" y="83487"/>
                    <a:pt x="366792" y="176914"/>
                  </a:cubicBezTo>
                  <a:cubicBezTo>
                    <a:pt x="366895" y="178717"/>
                    <a:pt x="366277" y="180416"/>
                    <a:pt x="365041" y="181704"/>
                  </a:cubicBezTo>
                  <a:cubicBezTo>
                    <a:pt x="363753" y="183043"/>
                    <a:pt x="362054" y="183815"/>
                    <a:pt x="360251" y="183815"/>
                  </a:cubicBezTo>
                  <a:lnTo>
                    <a:pt x="327186" y="183815"/>
                  </a:lnTo>
                  <a:cubicBezTo>
                    <a:pt x="324354" y="183815"/>
                    <a:pt x="322036" y="186133"/>
                    <a:pt x="322036" y="188966"/>
                  </a:cubicBezTo>
                  <a:cubicBezTo>
                    <a:pt x="322036" y="191798"/>
                    <a:pt x="324354" y="194116"/>
                    <a:pt x="327186" y="194116"/>
                  </a:cubicBezTo>
                  <a:lnTo>
                    <a:pt x="360251" y="194116"/>
                  </a:lnTo>
                  <a:cubicBezTo>
                    <a:pt x="364887" y="194116"/>
                    <a:pt x="369419" y="192159"/>
                    <a:pt x="372561" y="188760"/>
                  </a:cubicBezTo>
                  <a:cubicBezTo>
                    <a:pt x="375702" y="185412"/>
                    <a:pt x="377350" y="180828"/>
                    <a:pt x="377041" y="176244"/>
                  </a:cubicBezTo>
                  <a:cubicBezTo>
                    <a:pt x="370552" y="77410"/>
                    <a:pt x="287734" y="0"/>
                    <a:pt x="188591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4" name="Forma libre: forma 323">
              <a:extLst>
                <a:ext uri="{FF2B5EF4-FFF2-40B4-BE49-F238E27FC236}">
                  <a16:creationId xmlns:a16="http://schemas.microsoft.com/office/drawing/2014/main" id="{8DD99513-AD19-4CC3-8633-3CA98E6E8C50}"/>
                </a:ext>
              </a:extLst>
            </p:cNvPr>
            <p:cNvSpPr/>
            <p:nvPr/>
          </p:nvSpPr>
          <p:spPr>
            <a:xfrm>
              <a:off x="11259271" y="2896448"/>
              <a:ext cx="294444" cy="176347"/>
            </a:xfrm>
            <a:custGeom>
              <a:avLst/>
              <a:gdLst>
                <a:gd name="connsiteX0" fmla="*/ 5305 w 294444"/>
                <a:gd name="connsiteY0" fmla="*/ 10301 h 176347"/>
                <a:gd name="connsiteX1" fmla="*/ 38988 w 294444"/>
                <a:gd name="connsiteY1" fmla="*/ 10301 h 176347"/>
                <a:gd name="connsiteX2" fmla="*/ 38988 w 294444"/>
                <a:gd name="connsiteY2" fmla="*/ 50319 h 176347"/>
                <a:gd name="connsiteX3" fmla="*/ 55881 w 294444"/>
                <a:gd name="connsiteY3" fmla="*/ 67212 h 176347"/>
                <a:gd name="connsiteX4" fmla="*/ 60722 w 294444"/>
                <a:gd name="connsiteY4" fmla="*/ 67212 h 176347"/>
                <a:gd name="connsiteX5" fmla="*/ 58405 w 294444"/>
                <a:gd name="connsiteY5" fmla="*/ 87350 h 176347"/>
                <a:gd name="connsiteX6" fmla="*/ 147403 w 294444"/>
                <a:gd name="connsiteY6" fmla="*/ 176347 h 176347"/>
                <a:gd name="connsiteX7" fmla="*/ 236400 w 294444"/>
                <a:gd name="connsiteY7" fmla="*/ 87350 h 176347"/>
                <a:gd name="connsiteX8" fmla="*/ 234083 w 294444"/>
                <a:gd name="connsiteY8" fmla="*/ 67212 h 176347"/>
                <a:gd name="connsiteX9" fmla="*/ 237379 w 294444"/>
                <a:gd name="connsiteY9" fmla="*/ 67212 h 176347"/>
                <a:gd name="connsiteX10" fmla="*/ 254272 w 294444"/>
                <a:gd name="connsiteY10" fmla="*/ 50319 h 176347"/>
                <a:gd name="connsiteX11" fmla="*/ 254272 w 294444"/>
                <a:gd name="connsiteY11" fmla="*/ 10301 h 176347"/>
                <a:gd name="connsiteX12" fmla="*/ 289294 w 294444"/>
                <a:gd name="connsiteY12" fmla="*/ 10301 h 176347"/>
                <a:gd name="connsiteX13" fmla="*/ 294445 w 294444"/>
                <a:gd name="connsiteY13" fmla="*/ 5150 h 176347"/>
                <a:gd name="connsiteX14" fmla="*/ 289294 w 294444"/>
                <a:gd name="connsiteY14" fmla="*/ 0 h 176347"/>
                <a:gd name="connsiteX15" fmla="*/ 254272 w 294444"/>
                <a:gd name="connsiteY15" fmla="*/ 0 h 176347"/>
                <a:gd name="connsiteX16" fmla="*/ 38834 w 294444"/>
                <a:gd name="connsiteY16" fmla="*/ 0 h 176347"/>
                <a:gd name="connsiteX17" fmla="*/ 5150 w 294444"/>
                <a:gd name="connsiteY17" fmla="*/ 0 h 176347"/>
                <a:gd name="connsiteX18" fmla="*/ 0 w 294444"/>
                <a:gd name="connsiteY18" fmla="*/ 5150 h 176347"/>
                <a:gd name="connsiteX19" fmla="*/ 5305 w 294444"/>
                <a:gd name="connsiteY19" fmla="*/ 10301 h 176347"/>
                <a:gd name="connsiteX20" fmla="*/ 226203 w 294444"/>
                <a:gd name="connsiteY20" fmla="*/ 87401 h 176347"/>
                <a:gd name="connsiteX21" fmla="*/ 147506 w 294444"/>
                <a:gd name="connsiteY21" fmla="*/ 166098 h 176347"/>
                <a:gd name="connsiteX22" fmla="*/ 68809 w 294444"/>
                <a:gd name="connsiteY22" fmla="*/ 87401 h 176347"/>
                <a:gd name="connsiteX23" fmla="*/ 71487 w 294444"/>
                <a:gd name="connsiteY23" fmla="*/ 67263 h 176347"/>
                <a:gd name="connsiteX24" fmla="*/ 223576 w 294444"/>
                <a:gd name="connsiteY24" fmla="*/ 67263 h 176347"/>
                <a:gd name="connsiteX25" fmla="*/ 226203 w 294444"/>
                <a:gd name="connsiteY25" fmla="*/ 87401 h 176347"/>
                <a:gd name="connsiteX26" fmla="*/ 244126 w 294444"/>
                <a:gd name="connsiteY26" fmla="*/ 10301 h 176347"/>
                <a:gd name="connsiteX27" fmla="*/ 244126 w 294444"/>
                <a:gd name="connsiteY27" fmla="*/ 50319 h 176347"/>
                <a:gd name="connsiteX28" fmla="*/ 237533 w 294444"/>
                <a:gd name="connsiteY28" fmla="*/ 56911 h 176347"/>
                <a:gd name="connsiteX29" fmla="*/ 55933 w 294444"/>
                <a:gd name="connsiteY29" fmla="*/ 56911 h 176347"/>
                <a:gd name="connsiteX30" fmla="*/ 49340 w 294444"/>
                <a:gd name="connsiteY30" fmla="*/ 50319 h 176347"/>
                <a:gd name="connsiteX31" fmla="*/ 49340 w 294444"/>
                <a:gd name="connsiteY31" fmla="*/ 10301 h 176347"/>
                <a:gd name="connsiteX32" fmla="*/ 244126 w 294444"/>
                <a:gd name="connsiteY32" fmla="*/ 10301 h 17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4444" h="176347">
                  <a:moveTo>
                    <a:pt x="5305" y="10301"/>
                  </a:moveTo>
                  <a:lnTo>
                    <a:pt x="38988" y="10301"/>
                  </a:lnTo>
                  <a:lnTo>
                    <a:pt x="38988" y="50319"/>
                  </a:lnTo>
                  <a:cubicBezTo>
                    <a:pt x="38988" y="59641"/>
                    <a:pt x="46559" y="67212"/>
                    <a:pt x="55881" y="67212"/>
                  </a:cubicBezTo>
                  <a:lnTo>
                    <a:pt x="60722" y="67212"/>
                  </a:lnTo>
                  <a:cubicBezTo>
                    <a:pt x="59177" y="73804"/>
                    <a:pt x="58405" y="80551"/>
                    <a:pt x="58405" y="87350"/>
                  </a:cubicBezTo>
                  <a:cubicBezTo>
                    <a:pt x="58405" y="136432"/>
                    <a:pt x="98320" y="176347"/>
                    <a:pt x="147403" y="176347"/>
                  </a:cubicBezTo>
                  <a:cubicBezTo>
                    <a:pt x="196485" y="176347"/>
                    <a:pt x="236400" y="136432"/>
                    <a:pt x="236400" y="87350"/>
                  </a:cubicBezTo>
                  <a:cubicBezTo>
                    <a:pt x="236400" y="80551"/>
                    <a:pt x="235628" y="73804"/>
                    <a:pt x="234083" y="67212"/>
                  </a:cubicBezTo>
                  <a:lnTo>
                    <a:pt x="237379" y="67212"/>
                  </a:lnTo>
                  <a:cubicBezTo>
                    <a:pt x="246701" y="67212"/>
                    <a:pt x="254272" y="59641"/>
                    <a:pt x="254272" y="50319"/>
                  </a:cubicBezTo>
                  <a:lnTo>
                    <a:pt x="254272" y="10301"/>
                  </a:lnTo>
                  <a:lnTo>
                    <a:pt x="289294" y="10301"/>
                  </a:lnTo>
                  <a:cubicBezTo>
                    <a:pt x="292127" y="10301"/>
                    <a:pt x="294445" y="7983"/>
                    <a:pt x="294445" y="5150"/>
                  </a:cubicBezTo>
                  <a:cubicBezTo>
                    <a:pt x="294445" y="2318"/>
                    <a:pt x="292127" y="0"/>
                    <a:pt x="289294" y="0"/>
                  </a:cubicBezTo>
                  <a:lnTo>
                    <a:pt x="254272" y="0"/>
                  </a:lnTo>
                  <a:lnTo>
                    <a:pt x="38834" y="0"/>
                  </a:ln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421" y="10301"/>
                    <a:pt x="5305" y="10301"/>
                  </a:cubicBezTo>
                  <a:close/>
                  <a:moveTo>
                    <a:pt x="226203" y="87401"/>
                  </a:moveTo>
                  <a:cubicBezTo>
                    <a:pt x="226203" y="130818"/>
                    <a:pt x="190871" y="166098"/>
                    <a:pt x="147506" y="166098"/>
                  </a:cubicBezTo>
                  <a:cubicBezTo>
                    <a:pt x="104140" y="166098"/>
                    <a:pt x="68809" y="130818"/>
                    <a:pt x="68809" y="87401"/>
                  </a:cubicBezTo>
                  <a:cubicBezTo>
                    <a:pt x="68809" y="80551"/>
                    <a:pt x="69736" y="73804"/>
                    <a:pt x="71487" y="67263"/>
                  </a:cubicBezTo>
                  <a:lnTo>
                    <a:pt x="223576" y="67263"/>
                  </a:lnTo>
                  <a:cubicBezTo>
                    <a:pt x="225224" y="73804"/>
                    <a:pt x="226203" y="80551"/>
                    <a:pt x="226203" y="87401"/>
                  </a:cubicBezTo>
                  <a:close/>
                  <a:moveTo>
                    <a:pt x="244126" y="10301"/>
                  </a:moveTo>
                  <a:lnTo>
                    <a:pt x="244126" y="50319"/>
                  </a:lnTo>
                  <a:cubicBezTo>
                    <a:pt x="244126" y="53975"/>
                    <a:pt x="241139" y="56911"/>
                    <a:pt x="237533" y="56911"/>
                  </a:cubicBezTo>
                  <a:lnTo>
                    <a:pt x="55933" y="56911"/>
                  </a:lnTo>
                  <a:cubicBezTo>
                    <a:pt x="52276" y="56911"/>
                    <a:pt x="49340" y="53924"/>
                    <a:pt x="49340" y="50319"/>
                  </a:cubicBezTo>
                  <a:lnTo>
                    <a:pt x="49340" y="10301"/>
                  </a:lnTo>
                  <a:lnTo>
                    <a:pt x="244126" y="10301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5" name="Forma libre: forma 324">
              <a:extLst>
                <a:ext uri="{FF2B5EF4-FFF2-40B4-BE49-F238E27FC236}">
                  <a16:creationId xmlns:a16="http://schemas.microsoft.com/office/drawing/2014/main" id="{53FC4C32-E3FE-4449-BEA5-AADBFD1DD56D}"/>
                </a:ext>
              </a:extLst>
            </p:cNvPr>
            <p:cNvSpPr/>
            <p:nvPr/>
          </p:nvSpPr>
          <p:spPr>
            <a:xfrm>
              <a:off x="11501530" y="2919212"/>
              <a:ext cx="60696" cy="161359"/>
            </a:xfrm>
            <a:custGeom>
              <a:avLst/>
              <a:gdLst>
                <a:gd name="connsiteX0" fmla="*/ 52340 w 60696"/>
                <a:gd name="connsiteY0" fmla="*/ 114028 h 161359"/>
                <a:gd name="connsiteX1" fmla="*/ 35499 w 60696"/>
                <a:gd name="connsiteY1" fmla="*/ 92706 h 161359"/>
                <a:gd name="connsiteX2" fmla="*/ 35499 w 60696"/>
                <a:gd name="connsiteY2" fmla="*/ 92706 h 161359"/>
                <a:gd name="connsiteX3" fmla="*/ 35499 w 60696"/>
                <a:gd name="connsiteY3" fmla="*/ 5150 h 161359"/>
                <a:gd name="connsiteX4" fmla="*/ 30348 w 60696"/>
                <a:gd name="connsiteY4" fmla="*/ 0 h 161359"/>
                <a:gd name="connsiteX5" fmla="*/ 25198 w 60696"/>
                <a:gd name="connsiteY5" fmla="*/ 5150 h 161359"/>
                <a:gd name="connsiteX6" fmla="*/ 25198 w 60696"/>
                <a:gd name="connsiteY6" fmla="*/ 92706 h 161359"/>
                <a:gd name="connsiteX7" fmla="*/ 25198 w 60696"/>
                <a:gd name="connsiteY7" fmla="*/ 92706 h 161359"/>
                <a:gd name="connsiteX8" fmla="*/ 8356 w 60696"/>
                <a:gd name="connsiteY8" fmla="*/ 114028 h 161359"/>
                <a:gd name="connsiteX9" fmla="*/ 20511 w 60696"/>
                <a:gd name="connsiteY9" fmla="*/ 133600 h 161359"/>
                <a:gd name="connsiteX10" fmla="*/ 1507 w 60696"/>
                <a:gd name="connsiteY10" fmla="*/ 152604 h 161359"/>
                <a:gd name="connsiteX11" fmla="*/ 1507 w 60696"/>
                <a:gd name="connsiteY11" fmla="*/ 159866 h 161359"/>
                <a:gd name="connsiteX12" fmla="*/ 5163 w 60696"/>
                <a:gd name="connsiteY12" fmla="*/ 161360 h 161359"/>
                <a:gd name="connsiteX13" fmla="*/ 8820 w 60696"/>
                <a:gd name="connsiteY13" fmla="*/ 159866 h 161359"/>
                <a:gd name="connsiteX14" fmla="*/ 30348 w 60696"/>
                <a:gd name="connsiteY14" fmla="*/ 138338 h 161359"/>
                <a:gd name="connsiteX15" fmla="*/ 51877 w 60696"/>
                <a:gd name="connsiteY15" fmla="*/ 159866 h 161359"/>
                <a:gd name="connsiteX16" fmla="*/ 55533 w 60696"/>
                <a:gd name="connsiteY16" fmla="*/ 161360 h 161359"/>
                <a:gd name="connsiteX17" fmla="*/ 59190 w 60696"/>
                <a:gd name="connsiteY17" fmla="*/ 159866 h 161359"/>
                <a:gd name="connsiteX18" fmla="*/ 59190 w 60696"/>
                <a:gd name="connsiteY18" fmla="*/ 152604 h 161359"/>
                <a:gd name="connsiteX19" fmla="*/ 40186 w 60696"/>
                <a:gd name="connsiteY19" fmla="*/ 133600 h 161359"/>
                <a:gd name="connsiteX20" fmla="*/ 52340 w 60696"/>
                <a:gd name="connsiteY20" fmla="*/ 114028 h 161359"/>
                <a:gd name="connsiteX21" fmla="*/ 30348 w 60696"/>
                <a:gd name="connsiteY21" fmla="*/ 102337 h 161359"/>
                <a:gd name="connsiteX22" fmla="*/ 42040 w 60696"/>
                <a:gd name="connsiteY22" fmla="*/ 114028 h 161359"/>
                <a:gd name="connsiteX23" fmla="*/ 30348 w 60696"/>
                <a:gd name="connsiteY23" fmla="*/ 125720 h 161359"/>
                <a:gd name="connsiteX24" fmla="*/ 18657 w 60696"/>
                <a:gd name="connsiteY24" fmla="*/ 114028 h 161359"/>
                <a:gd name="connsiteX25" fmla="*/ 30348 w 60696"/>
                <a:gd name="connsiteY25" fmla="*/ 102337 h 1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696" h="161359">
                  <a:moveTo>
                    <a:pt x="52340" y="114028"/>
                  </a:moveTo>
                  <a:cubicBezTo>
                    <a:pt x="52340" y="103676"/>
                    <a:pt x="45130" y="95075"/>
                    <a:pt x="35499" y="92706"/>
                  </a:cubicBezTo>
                  <a:cubicBezTo>
                    <a:pt x="35499" y="92706"/>
                    <a:pt x="35499" y="92706"/>
                    <a:pt x="35499" y="92706"/>
                  </a:cubicBezTo>
                  <a:lnTo>
                    <a:pt x="35499" y="5150"/>
                  </a:lnTo>
                  <a:cubicBezTo>
                    <a:pt x="35499" y="2318"/>
                    <a:pt x="33181" y="0"/>
                    <a:pt x="30348" y="0"/>
                  </a:cubicBezTo>
                  <a:cubicBezTo>
                    <a:pt x="27516" y="0"/>
                    <a:pt x="25198" y="2318"/>
                    <a:pt x="25198" y="5150"/>
                  </a:cubicBezTo>
                  <a:lnTo>
                    <a:pt x="25198" y="92706"/>
                  </a:lnTo>
                  <a:cubicBezTo>
                    <a:pt x="25198" y="92706"/>
                    <a:pt x="25198" y="92706"/>
                    <a:pt x="25198" y="92706"/>
                  </a:cubicBezTo>
                  <a:cubicBezTo>
                    <a:pt x="15567" y="95024"/>
                    <a:pt x="8356" y="103676"/>
                    <a:pt x="8356" y="114028"/>
                  </a:cubicBezTo>
                  <a:cubicBezTo>
                    <a:pt x="8356" y="122578"/>
                    <a:pt x="13352" y="129943"/>
                    <a:pt x="20511" y="133600"/>
                  </a:cubicBezTo>
                  <a:lnTo>
                    <a:pt x="1507" y="152604"/>
                  </a:lnTo>
                  <a:cubicBezTo>
                    <a:pt x="-502" y="154613"/>
                    <a:pt x="-502" y="157858"/>
                    <a:pt x="1507" y="159866"/>
                  </a:cubicBezTo>
                  <a:cubicBezTo>
                    <a:pt x="2537" y="160896"/>
                    <a:pt x="3824" y="161360"/>
                    <a:pt x="5163" y="161360"/>
                  </a:cubicBezTo>
                  <a:cubicBezTo>
                    <a:pt x="6502" y="161360"/>
                    <a:pt x="7790" y="160845"/>
                    <a:pt x="8820" y="159866"/>
                  </a:cubicBezTo>
                  <a:lnTo>
                    <a:pt x="30348" y="138338"/>
                  </a:lnTo>
                  <a:lnTo>
                    <a:pt x="51877" y="159866"/>
                  </a:lnTo>
                  <a:cubicBezTo>
                    <a:pt x="52907" y="160896"/>
                    <a:pt x="54194" y="161360"/>
                    <a:pt x="55533" y="161360"/>
                  </a:cubicBezTo>
                  <a:cubicBezTo>
                    <a:pt x="56873" y="161360"/>
                    <a:pt x="58160" y="160845"/>
                    <a:pt x="59190" y="159866"/>
                  </a:cubicBezTo>
                  <a:cubicBezTo>
                    <a:pt x="61199" y="157858"/>
                    <a:pt x="61199" y="154613"/>
                    <a:pt x="59190" y="152604"/>
                  </a:cubicBezTo>
                  <a:lnTo>
                    <a:pt x="40186" y="133600"/>
                  </a:lnTo>
                  <a:cubicBezTo>
                    <a:pt x="47344" y="129943"/>
                    <a:pt x="52340" y="122578"/>
                    <a:pt x="52340" y="114028"/>
                  </a:cubicBezTo>
                  <a:close/>
                  <a:moveTo>
                    <a:pt x="30348" y="102337"/>
                  </a:moveTo>
                  <a:cubicBezTo>
                    <a:pt x="36786" y="102337"/>
                    <a:pt x="42040" y="107590"/>
                    <a:pt x="42040" y="114028"/>
                  </a:cubicBezTo>
                  <a:cubicBezTo>
                    <a:pt x="42040" y="120466"/>
                    <a:pt x="36786" y="125720"/>
                    <a:pt x="30348" y="125720"/>
                  </a:cubicBezTo>
                  <a:cubicBezTo>
                    <a:pt x="23910" y="125720"/>
                    <a:pt x="18657" y="120466"/>
                    <a:pt x="18657" y="114028"/>
                  </a:cubicBezTo>
                  <a:cubicBezTo>
                    <a:pt x="18657" y="107590"/>
                    <a:pt x="23910" y="102337"/>
                    <a:pt x="30348" y="102337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26" name="Gráfico 166">
            <a:extLst>
              <a:ext uri="{FF2B5EF4-FFF2-40B4-BE49-F238E27FC236}">
                <a16:creationId xmlns:a16="http://schemas.microsoft.com/office/drawing/2014/main" id="{A55FE14A-C4BA-4C9D-89A0-41816A91EAE8}"/>
              </a:ext>
            </a:extLst>
          </p:cNvPr>
          <p:cNvGrpSpPr/>
          <p:nvPr/>
        </p:nvGrpSpPr>
        <p:grpSpPr>
          <a:xfrm>
            <a:off x="8761050" y="3511295"/>
            <a:ext cx="378189" cy="378395"/>
            <a:chOff x="8761050" y="3511295"/>
            <a:chExt cx="378189" cy="378395"/>
          </a:xfrm>
          <a:solidFill>
            <a:srgbClr val="6785C1"/>
          </a:solidFill>
        </p:grpSpPr>
        <p:sp>
          <p:nvSpPr>
            <p:cNvPr id="327" name="Forma libre: forma 326">
              <a:extLst>
                <a:ext uri="{FF2B5EF4-FFF2-40B4-BE49-F238E27FC236}">
                  <a16:creationId xmlns:a16="http://schemas.microsoft.com/office/drawing/2014/main" id="{532B3D52-39AD-495D-A0F2-325B04D52AFE}"/>
                </a:ext>
              </a:extLst>
            </p:cNvPr>
            <p:cNvSpPr/>
            <p:nvPr/>
          </p:nvSpPr>
          <p:spPr>
            <a:xfrm>
              <a:off x="8916641" y="3759489"/>
              <a:ext cx="65151" cy="10300"/>
            </a:xfrm>
            <a:custGeom>
              <a:avLst/>
              <a:gdLst>
                <a:gd name="connsiteX0" fmla="*/ 5150 w 65151"/>
                <a:gd name="connsiteY0" fmla="*/ 0 h 10300"/>
                <a:gd name="connsiteX1" fmla="*/ 0 w 65151"/>
                <a:gd name="connsiteY1" fmla="*/ 5150 h 10300"/>
                <a:gd name="connsiteX2" fmla="*/ 5150 w 65151"/>
                <a:gd name="connsiteY2" fmla="*/ 10301 h 10300"/>
                <a:gd name="connsiteX3" fmla="*/ 60001 w 65151"/>
                <a:gd name="connsiteY3" fmla="*/ 10301 h 10300"/>
                <a:gd name="connsiteX4" fmla="*/ 65152 w 65151"/>
                <a:gd name="connsiteY4" fmla="*/ 5150 h 10300"/>
                <a:gd name="connsiteX5" fmla="*/ 60001 w 65151"/>
                <a:gd name="connsiteY5" fmla="*/ 0 h 10300"/>
                <a:gd name="connsiteX6" fmla="*/ 5150 w 65151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151" h="10300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60001" y="10301"/>
                  </a:lnTo>
                  <a:cubicBezTo>
                    <a:pt x="62834" y="10301"/>
                    <a:pt x="65152" y="7983"/>
                    <a:pt x="65152" y="5150"/>
                  </a:cubicBezTo>
                  <a:cubicBezTo>
                    <a:pt x="65152" y="2318"/>
                    <a:pt x="62834" y="0"/>
                    <a:pt x="60001" y="0"/>
                  </a:cubicBezTo>
                  <a:lnTo>
                    <a:pt x="5150" y="0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8" name="Forma libre: forma 327">
              <a:extLst>
                <a:ext uri="{FF2B5EF4-FFF2-40B4-BE49-F238E27FC236}">
                  <a16:creationId xmlns:a16="http://schemas.microsoft.com/office/drawing/2014/main" id="{392AFBCE-EBE2-4E45-97E0-8BD5A48508F1}"/>
                </a:ext>
              </a:extLst>
            </p:cNvPr>
            <p:cNvSpPr/>
            <p:nvPr/>
          </p:nvSpPr>
          <p:spPr>
            <a:xfrm>
              <a:off x="8761050" y="3511295"/>
              <a:ext cx="378189" cy="378395"/>
            </a:xfrm>
            <a:custGeom>
              <a:avLst/>
              <a:gdLst>
                <a:gd name="connsiteX0" fmla="*/ 373039 w 378189"/>
                <a:gd name="connsiteY0" fmla="*/ 368094 h 378395"/>
                <a:gd name="connsiteX1" fmla="*/ 226975 w 378189"/>
                <a:gd name="connsiteY1" fmla="*/ 368094 h 378395"/>
                <a:gd name="connsiteX2" fmla="*/ 226975 w 378189"/>
                <a:gd name="connsiteY2" fmla="*/ 284504 h 378395"/>
                <a:gd name="connsiteX3" fmla="*/ 212400 w 378189"/>
                <a:gd name="connsiteY3" fmla="*/ 269929 h 378395"/>
                <a:gd name="connsiteX4" fmla="*/ 163935 w 378189"/>
                <a:gd name="connsiteY4" fmla="*/ 269929 h 378395"/>
                <a:gd name="connsiteX5" fmla="*/ 149257 w 378189"/>
                <a:gd name="connsiteY5" fmla="*/ 284607 h 378395"/>
                <a:gd name="connsiteX6" fmla="*/ 149257 w 378189"/>
                <a:gd name="connsiteY6" fmla="*/ 354137 h 378395"/>
                <a:gd name="connsiteX7" fmla="*/ 154407 w 378189"/>
                <a:gd name="connsiteY7" fmla="*/ 359287 h 378395"/>
                <a:gd name="connsiteX8" fmla="*/ 159557 w 378189"/>
                <a:gd name="connsiteY8" fmla="*/ 354137 h 378395"/>
                <a:gd name="connsiteX9" fmla="*/ 159557 w 378189"/>
                <a:gd name="connsiteY9" fmla="*/ 284607 h 378395"/>
                <a:gd name="connsiteX10" fmla="*/ 163935 w 378189"/>
                <a:gd name="connsiteY10" fmla="*/ 280230 h 378395"/>
                <a:gd name="connsiteX11" fmla="*/ 212400 w 378189"/>
                <a:gd name="connsiteY11" fmla="*/ 280230 h 378395"/>
                <a:gd name="connsiteX12" fmla="*/ 216675 w 378189"/>
                <a:gd name="connsiteY12" fmla="*/ 284504 h 378395"/>
                <a:gd name="connsiteX13" fmla="*/ 216675 w 378189"/>
                <a:gd name="connsiteY13" fmla="*/ 368094 h 378395"/>
                <a:gd name="connsiteX14" fmla="*/ 82560 w 378189"/>
                <a:gd name="connsiteY14" fmla="*/ 368094 h 378395"/>
                <a:gd name="connsiteX15" fmla="*/ 82560 w 378189"/>
                <a:gd name="connsiteY15" fmla="*/ 45477 h 378395"/>
                <a:gd name="connsiteX16" fmla="*/ 88586 w 378189"/>
                <a:gd name="connsiteY16" fmla="*/ 39452 h 378395"/>
                <a:gd name="connsiteX17" fmla="*/ 287749 w 378189"/>
                <a:gd name="connsiteY17" fmla="*/ 39452 h 378395"/>
                <a:gd name="connsiteX18" fmla="*/ 293775 w 378189"/>
                <a:gd name="connsiteY18" fmla="*/ 45477 h 378395"/>
                <a:gd name="connsiteX19" fmla="*/ 293775 w 378189"/>
                <a:gd name="connsiteY19" fmla="*/ 326737 h 378395"/>
                <a:gd name="connsiteX20" fmla="*/ 298925 w 378189"/>
                <a:gd name="connsiteY20" fmla="*/ 331888 h 378395"/>
                <a:gd name="connsiteX21" fmla="*/ 304076 w 378189"/>
                <a:gd name="connsiteY21" fmla="*/ 326737 h 378395"/>
                <a:gd name="connsiteX22" fmla="*/ 304076 w 378189"/>
                <a:gd name="connsiteY22" fmla="*/ 45477 h 378395"/>
                <a:gd name="connsiteX23" fmla="*/ 287749 w 378189"/>
                <a:gd name="connsiteY23" fmla="*/ 29151 h 378395"/>
                <a:gd name="connsiteX24" fmla="*/ 263028 w 378189"/>
                <a:gd name="connsiteY24" fmla="*/ 29151 h 378395"/>
                <a:gd name="connsiteX25" fmla="*/ 263028 w 378189"/>
                <a:gd name="connsiteY25" fmla="*/ 16687 h 378395"/>
                <a:gd name="connsiteX26" fmla="*/ 246341 w 378189"/>
                <a:gd name="connsiteY26" fmla="*/ 0 h 378395"/>
                <a:gd name="connsiteX27" fmla="*/ 131900 w 378189"/>
                <a:gd name="connsiteY27" fmla="*/ 0 h 378395"/>
                <a:gd name="connsiteX28" fmla="*/ 115213 w 378189"/>
                <a:gd name="connsiteY28" fmla="*/ 16687 h 378395"/>
                <a:gd name="connsiteX29" fmla="*/ 115213 w 378189"/>
                <a:gd name="connsiteY29" fmla="*/ 29151 h 378395"/>
                <a:gd name="connsiteX30" fmla="*/ 88586 w 378189"/>
                <a:gd name="connsiteY30" fmla="*/ 29151 h 378395"/>
                <a:gd name="connsiteX31" fmla="*/ 72259 w 378189"/>
                <a:gd name="connsiteY31" fmla="*/ 45477 h 378395"/>
                <a:gd name="connsiteX32" fmla="*/ 72259 w 378189"/>
                <a:gd name="connsiteY32" fmla="*/ 368094 h 378395"/>
                <a:gd name="connsiteX33" fmla="*/ 5150 w 378189"/>
                <a:gd name="connsiteY33" fmla="*/ 368094 h 378395"/>
                <a:gd name="connsiteX34" fmla="*/ 0 w 378189"/>
                <a:gd name="connsiteY34" fmla="*/ 373245 h 378395"/>
                <a:gd name="connsiteX35" fmla="*/ 5150 w 378189"/>
                <a:gd name="connsiteY35" fmla="*/ 378395 h 378395"/>
                <a:gd name="connsiteX36" fmla="*/ 373039 w 378189"/>
                <a:gd name="connsiteY36" fmla="*/ 378395 h 378395"/>
                <a:gd name="connsiteX37" fmla="*/ 378189 w 378189"/>
                <a:gd name="connsiteY37" fmla="*/ 373245 h 378395"/>
                <a:gd name="connsiteX38" fmla="*/ 373039 w 378189"/>
                <a:gd name="connsiteY38" fmla="*/ 368094 h 378395"/>
                <a:gd name="connsiteX39" fmla="*/ 125462 w 378189"/>
                <a:gd name="connsiteY39" fmla="*/ 16687 h 378395"/>
                <a:gd name="connsiteX40" fmla="*/ 131849 w 378189"/>
                <a:gd name="connsiteY40" fmla="*/ 10301 h 378395"/>
                <a:gd name="connsiteX41" fmla="*/ 246289 w 378189"/>
                <a:gd name="connsiteY41" fmla="*/ 10301 h 378395"/>
                <a:gd name="connsiteX42" fmla="*/ 252675 w 378189"/>
                <a:gd name="connsiteY42" fmla="*/ 16687 h 378395"/>
                <a:gd name="connsiteX43" fmla="*/ 252675 w 378189"/>
                <a:gd name="connsiteY43" fmla="*/ 29151 h 378395"/>
                <a:gd name="connsiteX44" fmla="*/ 125462 w 378189"/>
                <a:gd name="connsiteY44" fmla="*/ 29151 h 378395"/>
                <a:gd name="connsiteX45" fmla="*/ 125462 w 378189"/>
                <a:gd name="connsiteY45" fmla="*/ 16687 h 3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89" h="378395">
                  <a:moveTo>
                    <a:pt x="373039" y="368094"/>
                  </a:moveTo>
                  <a:lnTo>
                    <a:pt x="226975" y="368094"/>
                  </a:lnTo>
                  <a:lnTo>
                    <a:pt x="226975" y="284504"/>
                  </a:lnTo>
                  <a:cubicBezTo>
                    <a:pt x="226975" y="276470"/>
                    <a:pt x="220434" y="269929"/>
                    <a:pt x="212400" y="269929"/>
                  </a:cubicBezTo>
                  <a:lnTo>
                    <a:pt x="163935" y="269929"/>
                  </a:lnTo>
                  <a:cubicBezTo>
                    <a:pt x="155849" y="269929"/>
                    <a:pt x="149257" y="276521"/>
                    <a:pt x="149257" y="284607"/>
                  </a:cubicBezTo>
                  <a:lnTo>
                    <a:pt x="149257" y="354137"/>
                  </a:lnTo>
                  <a:cubicBezTo>
                    <a:pt x="149257" y="356970"/>
                    <a:pt x="151574" y="359287"/>
                    <a:pt x="154407" y="359287"/>
                  </a:cubicBezTo>
                  <a:cubicBezTo>
                    <a:pt x="157240" y="359287"/>
                    <a:pt x="159557" y="356970"/>
                    <a:pt x="159557" y="354137"/>
                  </a:cubicBezTo>
                  <a:lnTo>
                    <a:pt x="159557" y="284607"/>
                  </a:lnTo>
                  <a:cubicBezTo>
                    <a:pt x="159557" y="282187"/>
                    <a:pt x="161515" y="280230"/>
                    <a:pt x="163935" y="280230"/>
                  </a:cubicBezTo>
                  <a:lnTo>
                    <a:pt x="212400" y="280230"/>
                  </a:lnTo>
                  <a:cubicBezTo>
                    <a:pt x="214769" y="280230"/>
                    <a:pt x="216675" y="282135"/>
                    <a:pt x="216675" y="284504"/>
                  </a:cubicBezTo>
                  <a:lnTo>
                    <a:pt x="216675" y="368094"/>
                  </a:lnTo>
                  <a:lnTo>
                    <a:pt x="82560" y="368094"/>
                  </a:lnTo>
                  <a:lnTo>
                    <a:pt x="82560" y="45477"/>
                  </a:lnTo>
                  <a:cubicBezTo>
                    <a:pt x="82560" y="42181"/>
                    <a:pt x="85238" y="39452"/>
                    <a:pt x="88586" y="39452"/>
                  </a:cubicBezTo>
                  <a:lnTo>
                    <a:pt x="287749" y="39452"/>
                  </a:lnTo>
                  <a:cubicBezTo>
                    <a:pt x="291045" y="39452"/>
                    <a:pt x="293775" y="42130"/>
                    <a:pt x="293775" y="45477"/>
                  </a:cubicBezTo>
                  <a:lnTo>
                    <a:pt x="293775" y="326737"/>
                  </a:lnTo>
                  <a:cubicBezTo>
                    <a:pt x="293775" y="329570"/>
                    <a:pt x="296093" y="331888"/>
                    <a:pt x="298925" y="331888"/>
                  </a:cubicBezTo>
                  <a:cubicBezTo>
                    <a:pt x="301758" y="331888"/>
                    <a:pt x="304076" y="329570"/>
                    <a:pt x="304076" y="326737"/>
                  </a:cubicBezTo>
                  <a:lnTo>
                    <a:pt x="304076" y="45477"/>
                  </a:lnTo>
                  <a:cubicBezTo>
                    <a:pt x="304076" y="36464"/>
                    <a:pt x="296762" y="29151"/>
                    <a:pt x="287749" y="29151"/>
                  </a:cubicBezTo>
                  <a:lnTo>
                    <a:pt x="263028" y="29151"/>
                  </a:lnTo>
                  <a:lnTo>
                    <a:pt x="263028" y="16687"/>
                  </a:lnTo>
                  <a:cubicBezTo>
                    <a:pt x="263028" y="7468"/>
                    <a:pt x="255508" y="0"/>
                    <a:pt x="246341" y="0"/>
                  </a:cubicBezTo>
                  <a:lnTo>
                    <a:pt x="131900" y="0"/>
                  </a:lnTo>
                  <a:cubicBezTo>
                    <a:pt x="122681" y="0"/>
                    <a:pt x="115213" y="7519"/>
                    <a:pt x="115213" y="16687"/>
                  </a:cubicBezTo>
                  <a:lnTo>
                    <a:pt x="115213" y="29151"/>
                  </a:lnTo>
                  <a:lnTo>
                    <a:pt x="88586" y="29151"/>
                  </a:lnTo>
                  <a:cubicBezTo>
                    <a:pt x="79573" y="29151"/>
                    <a:pt x="72259" y="36464"/>
                    <a:pt x="72259" y="45477"/>
                  </a:cubicBezTo>
                  <a:lnTo>
                    <a:pt x="72259" y="368094"/>
                  </a:lnTo>
                  <a:lnTo>
                    <a:pt x="5150" y="368094"/>
                  </a:lnTo>
                  <a:cubicBezTo>
                    <a:pt x="2318" y="368094"/>
                    <a:pt x="0" y="370412"/>
                    <a:pt x="0" y="373245"/>
                  </a:cubicBezTo>
                  <a:cubicBezTo>
                    <a:pt x="0" y="376077"/>
                    <a:pt x="2318" y="378395"/>
                    <a:pt x="5150" y="378395"/>
                  </a:cubicBezTo>
                  <a:lnTo>
                    <a:pt x="373039" y="378395"/>
                  </a:lnTo>
                  <a:cubicBezTo>
                    <a:pt x="375871" y="378395"/>
                    <a:pt x="378189" y="376077"/>
                    <a:pt x="378189" y="373245"/>
                  </a:cubicBezTo>
                  <a:cubicBezTo>
                    <a:pt x="378189" y="370412"/>
                    <a:pt x="375871" y="368094"/>
                    <a:pt x="373039" y="368094"/>
                  </a:cubicBezTo>
                  <a:close/>
                  <a:moveTo>
                    <a:pt x="125462" y="16687"/>
                  </a:moveTo>
                  <a:cubicBezTo>
                    <a:pt x="125462" y="13133"/>
                    <a:pt x="128346" y="10301"/>
                    <a:pt x="131849" y="10301"/>
                  </a:cubicBezTo>
                  <a:lnTo>
                    <a:pt x="246289" y="10301"/>
                  </a:lnTo>
                  <a:cubicBezTo>
                    <a:pt x="249843" y="10301"/>
                    <a:pt x="252675" y="13185"/>
                    <a:pt x="252675" y="16687"/>
                  </a:cubicBezTo>
                  <a:lnTo>
                    <a:pt x="252675" y="29151"/>
                  </a:lnTo>
                  <a:lnTo>
                    <a:pt x="125462" y="29151"/>
                  </a:lnTo>
                  <a:lnTo>
                    <a:pt x="125462" y="16687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orma libre: forma 328">
              <a:extLst>
                <a:ext uri="{FF2B5EF4-FFF2-40B4-BE49-F238E27FC236}">
                  <a16:creationId xmlns:a16="http://schemas.microsoft.com/office/drawing/2014/main" id="{1FB08A50-8BB4-481D-8F3F-EA571CABFE86}"/>
                </a:ext>
              </a:extLst>
            </p:cNvPr>
            <p:cNvSpPr/>
            <p:nvPr/>
          </p:nvSpPr>
          <p:spPr>
            <a:xfrm>
              <a:off x="8874357" y="3595297"/>
              <a:ext cx="149720" cy="10300"/>
            </a:xfrm>
            <a:custGeom>
              <a:avLst/>
              <a:gdLst>
                <a:gd name="connsiteX0" fmla="*/ 144570 w 149720"/>
                <a:gd name="connsiteY0" fmla="*/ 0 h 10300"/>
                <a:gd name="connsiteX1" fmla="*/ 5150 w 149720"/>
                <a:gd name="connsiteY1" fmla="*/ 0 h 10300"/>
                <a:gd name="connsiteX2" fmla="*/ 0 w 149720"/>
                <a:gd name="connsiteY2" fmla="*/ 5150 h 10300"/>
                <a:gd name="connsiteX3" fmla="*/ 5150 w 149720"/>
                <a:gd name="connsiteY3" fmla="*/ 10301 h 10300"/>
                <a:gd name="connsiteX4" fmla="*/ 144570 w 149720"/>
                <a:gd name="connsiteY4" fmla="*/ 10301 h 10300"/>
                <a:gd name="connsiteX5" fmla="*/ 149720 w 149720"/>
                <a:gd name="connsiteY5" fmla="*/ 5150 h 10300"/>
                <a:gd name="connsiteX6" fmla="*/ 144570 w 149720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720" h="10300">
                  <a:moveTo>
                    <a:pt x="144570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44570" y="10301"/>
                  </a:lnTo>
                  <a:cubicBezTo>
                    <a:pt x="147403" y="10301"/>
                    <a:pt x="149720" y="7983"/>
                    <a:pt x="149720" y="5150"/>
                  </a:cubicBezTo>
                  <a:cubicBezTo>
                    <a:pt x="149720" y="2318"/>
                    <a:pt x="147403" y="0"/>
                    <a:pt x="144570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orma libre: forma 329">
              <a:extLst>
                <a:ext uri="{FF2B5EF4-FFF2-40B4-BE49-F238E27FC236}">
                  <a16:creationId xmlns:a16="http://schemas.microsoft.com/office/drawing/2014/main" id="{42500883-6503-4D16-8DB4-3E635B4034DF}"/>
                </a:ext>
              </a:extLst>
            </p:cNvPr>
            <p:cNvSpPr/>
            <p:nvPr/>
          </p:nvSpPr>
          <p:spPr>
            <a:xfrm>
              <a:off x="8874357" y="3642371"/>
              <a:ext cx="149720" cy="10300"/>
            </a:xfrm>
            <a:custGeom>
              <a:avLst/>
              <a:gdLst>
                <a:gd name="connsiteX0" fmla="*/ 144570 w 149720"/>
                <a:gd name="connsiteY0" fmla="*/ 0 h 10300"/>
                <a:gd name="connsiteX1" fmla="*/ 5150 w 149720"/>
                <a:gd name="connsiteY1" fmla="*/ 0 h 10300"/>
                <a:gd name="connsiteX2" fmla="*/ 0 w 149720"/>
                <a:gd name="connsiteY2" fmla="*/ 5150 h 10300"/>
                <a:gd name="connsiteX3" fmla="*/ 5150 w 149720"/>
                <a:gd name="connsiteY3" fmla="*/ 10301 h 10300"/>
                <a:gd name="connsiteX4" fmla="*/ 144570 w 149720"/>
                <a:gd name="connsiteY4" fmla="*/ 10301 h 10300"/>
                <a:gd name="connsiteX5" fmla="*/ 149720 w 149720"/>
                <a:gd name="connsiteY5" fmla="*/ 5150 h 10300"/>
                <a:gd name="connsiteX6" fmla="*/ 144570 w 149720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720" h="10300">
                  <a:moveTo>
                    <a:pt x="144570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44570" y="10301"/>
                  </a:lnTo>
                  <a:cubicBezTo>
                    <a:pt x="147403" y="10301"/>
                    <a:pt x="149720" y="7983"/>
                    <a:pt x="149720" y="5150"/>
                  </a:cubicBezTo>
                  <a:cubicBezTo>
                    <a:pt x="149720" y="2318"/>
                    <a:pt x="147403" y="0"/>
                    <a:pt x="144570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orma libre: forma 330">
              <a:extLst>
                <a:ext uri="{FF2B5EF4-FFF2-40B4-BE49-F238E27FC236}">
                  <a16:creationId xmlns:a16="http://schemas.microsoft.com/office/drawing/2014/main" id="{3CA7B50B-1C03-43CA-BA85-390F6B07FB94}"/>
                </a:ext>
              </a:extLst>
            </p:cNvPr>
            <p:cNvSpPr/>
            <p:nvPr/>
          </p:nvSpPr>
          <p:spPr>
            <a:xfrm>
              <a:off x="8874357" y="3689445"/>
              <a:ext cx="149720" cy="10300"/>
            </a:xfrm>
            <a:custGeom>
              <a:avLst/>
              <a:gdLst>
                <a:gd name="connsiteX0" fmla="*/ 149720 w 149720"/>
                <a:gd name="connsiteY0" fmla="*/ 5150 h 10300"/>
                <a:gd name="connsiteX1" fmla="*/ 144570 w 149720"/>
                <a:gd name="connsiteY1" fmla="*/ 0 h 10300"/>
                <a:gd name="connsiteX2" fmla="*/ 5150 w 149720"/>
                <a:gd name="connsiteY2" fmla="*/ 0 h 10300"/>
                <a:gd name="connsiteX3" fmla="*/ 0 w 149720"/>
                <a:gd name="connsiteY3" fmla="*/ 5150 h 10300"/>
                <a:gd name="connsiteX4" fmla="*/ 5150 w 149720"/>
                <a:gd name="connsiteY4" fmla="*/ 10301 h 10300"/>
                <a:gd name="connsiteX5" fmla="*/ 144570 w 149720"/>
                <a:gd name="connsiteY5" fmla="*/ 10301 h 10300"/>
                <a:gd name="connsiteX6" fmla="*/ 149720 w 149720"/>
                <a:gd name="connsiteY6" fmla="*/ 515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720" h="10300">
                  <a:moveTo>
                    <a:pt x="149720" y="5150"/>
                  </a:moveTo>
                  <a:cubicBezTo>
                    <a:pt x="149720" y="2318"/>
                    <a:pt x="147403" y="0"/>
                    <a:pt x="144570" y="0"/>
                  </a:cubicBez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44570" y="10301"/>
                  </a:lnTo>
                  <a:cubicBezTo>
                    <a:pt x="147403" y="10301"/>
                    <a:pt x="149720" y="7983"/>
                    <a:pt x="149720" y="515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2" name="Gráfico 166">
            <a:extLst>
              <a:ext uri="{FF2B5EF4-FFF2-40B4-BE49-F238E27FC236}">
                <a16:creationId xmlns:a16="http://schemas.microsoft.com/office/drawing/2014/main" id="{8216B6A1-F70F-4955-AF3C-D6E4A4ACE3C5}"/>
              </a:ext>
            </a:extLst>
          </p:cNvPr>
          <p:cNvGrpSpPr/>
          <p:nvPr/>
        </p:nvGrpSpPr>
        <p:grpSpPr>
          <a:xfrm>
            <a:off x="9370180" y="3608379"/>
            <a:ext cx="378704" cy="281311"/>
            <a:chOff x="9370180" y="3608379"/>
            <a:chExt cx="378704" cy="281311"/>
          </a:xfrm>
          <a:solidFill>
            <a:srgbClr val="6785C1"/>
          </a:solidFill>
        </p:grpSpPr>
        <p:sp>
          <p:nvSpPr>
            <p:cNvPr id="333" name="Forma libre: forma 332">
              <a:extLst>
                <a:ext uri="{FF2B5EF4-FFF2-40B4-BE49-F238E27FC236}">
                  <a16:creationId xmlns:a16="http://schemas.microsoft.com/office/drawing/2014/main" id="{A6EE0185-A4F4-4A07-82DF-8995B610A94B}"/>
                </a:ext>
              </a:extLst>
            </p:cNvPr>
            <p:cNvSpPr/>
            <p:nvPr/>
          </p:nvSpPr>
          <p:spPr>
            <a:xfrm>
              <a:off x="9486062" y="3737497"/>
              <a:ext cx="115676" cy="115676"/>
            </a:xfrm>
            <a:custGeom>
              <a:avLst/>
              <a:gdLst>
                <a:gd name="connsiteX0" fmla="*/ 25803 w 115676"/>
                <a:gd name="connsiteY0" fmla="*/ 99968 h 115676"/>
                <a:gd name="connsiteX1" fmla="*/ 27503 w 115676"/>
                <a:gd name="connsiteY1" fmla="*/ 107075 h 115676"/>
                <a:gd name="connsiteX2" fmla="*/ 57838 w 115676"/>
                <a:gd name="connsiteY2" fmla="*/ 115677 h 115676"/>
                <a:gd name="connsiteX3" fmla="*/ 115676 w 115676"/>
                <a:gd name="connsiteY3" fmla="*/ 57838 h 115676"/>
                <a:gd name="connsiteX4" fmla="*/ 57838 w 115676"/>
                <a:gd name="connsiteY4" fmla="*/ 0 h 115676"/>
                <a:gd name="connsiteX5" fmla="*/ 0 w 115676"/>
                <a:gd name="connsiteY5" fmla="*/ 57838 h 115676"/>
                <a:gd name="connsiteX6" fmla="*/ 8292 w 115676"/>
                <a:gd name="connsiteY6" fmla="*/ 87710 h 115676"/>
                <a:gd name="connsiteX7" fmla="*/ 9889 w 115676"/>
                <a:gd name="connsiteY7" fmla="*/ 90182 h 115676"/>
                <a:gd name="connsiteX8" fmla="*/ 17048 w 115676"/>
                <a:gd name="connsiteY8" fmla="*/ 91573 h 115676"/>
                <a:gd name="connsiteX9" fmla="*/ 18438 w 115676"/>
                <a:gd name="connsiteY9" fmla="*/ 84414 h 115676"/>
                <a:gd name="connsiteX10" fmla="*/ 17099 w 115676"/>
                <a:gd name="connsiteY10" fmla="*/ 82354 h 115676"/>
                <a:gd name="connsiteX11" fmla="*/ 10301 w 115676"/>
                <a:gd name="connsiteY11" fmla="*/ 57838 h 115676"/>
                <a:gd name="connsiteX12" fmla="*/ 57838 w 115676"/>
                <a:gd name="connsiteY12" fmla="*/ 10301 h 115676"/>
                <a:gd name="connsiteX13" fmla="*/ 105376 w 115676"/>
                <a:gd name="connsiteY13" fmla="*/ 57838 h 115676"/>
                <a:gd name="connsiteX14" fmla="*/ 57838 w 115676"/>
                <a:gd name="connsiteY14" fmla="*/ 105376 h 115676"/>
                <a:gd name="connsiteX15" fmla="*/ 32911 w 115676"/>
                <a:gd name="connsiteY15" fmla="*/ 98320 h 115676"/>
                <a:gd name="connsiteX16" fmla="*/ 25803 w 115676"/>
                <a:gd name="connsiteY16" fmla="*/ 99968 h 11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676" h="115676">
                  <a:moveTo>
                    <a:pt x="25803" y="99968"/>
                  </a:moveTo>
                  <a:cubicBezTo>
                    <a:pt x="24310" y="102389"/>
                    <a:pt x="25082" y="105582"/>
                    <a:pt x="27503" y="107075"/>
                  </a:cubicBezTo>
                  <a:cubicBezTo>
                    <a:pt x="36619" y="112689"/>
                    <a:pt x="47074" y="115677"/>
                    <a:pt x="57838" y="115677"/>
                  </a:cubicBezTo>
                  <a:cubicBezTo>
                    <a:pt x="89719" y="115677"/>
                    <a:pt x="115676" y="89719"/>
                    <a:pt x="115676" y="57838"/>
                  </a:cubicBezTo>
                  <a:cubicBezTo>
                    <a:pt x="115676" y="25958"/>
                    <a:pt x="89719" y="0"/>
                    <a:pt x="57838" y="0"/>
                  </a:cubicBezTo>
                  <a:cubicBezTo>
                    <a:pt x="25958" y="0"/>
                    <a:pt x="0" y="25958"/>
                    <a:pt x="0" y="57838"/>
                  </a:cubicBezTo>
                  <a:cubicBezTo>
                    <a:pt x="0" y="68396"/>
                    <a:pt x="2884" y="78697"/>
                    <a:pt x="8292" y="87710"/>
                  </a:cubicBezTo>
                  <a:cubicBezTo>
                    <a:pt x="8807" y="88534"/>
                    <a:pt x="9322" y="89358"/>
                    <a:pt x="9889" y="90182"/>
                  </a:cubicBezTo>
                  <a:cubicBezTo>
                    <a:pt x="11485" y="92552"/>
                    <a:pt x="14678" y="93170"/>
                    <a:pt x="17048" y="91573"/>
                  </a:cubicBezTo>
                  <a:cubicBezTo>
                    <a:pt x="19417" y="89976"/>
                    <a:pt x="20035" y="86783"/>
                    <a:pt x="18438" y="84414"/>
                  </a:cubicBezTo>
                  <a:cubicBezTo>
                    <a:pt x="17975" y="83744"/>
                    <a:pt x="17563" y="83075"/>
                    <a:pt x="17099" y="82354"/>
                  </a:cubicBezTo>
                  <a:cubicBezTo>
                    <a:pt x="12670" y="74989"/>
                    <a:pt x="10301" y="66491"/>
                    <a:pt x="10301" y="57838"/>
                  </a:cubicBezTo>
                  <a:cubicBezTo>
                    <a:pt x="10301" y="31623"/>
                    <a:pt x="31623" y="10301"/>
                    <a:pt x="57838" y="10301"/>
                  </a:cubicBezTo>
                  <a:cubicBezTo>
                    <a:pt x="84053" y="10301"/>
                    <a:pt x="105376" y="31623"/>
                    <a:pt x="105376" y="57838"/>
                  </a:cubicBezTo>
                  <a:cubicBezTo>
                    <a:pt x="105376" y="84053"/>
                    <a:pt x="84053" y="105376"/>
                    <a:pt x="57838" y="105376"/>
                  </a:cubicBezTo>
                  <a:cubicBezTo>
                    <a:pt x="49031" y="105376"/>
                    <a:pt x="40379" y="102955"/>
                    <a:pt x="32911" y="98320"/>
                  </a:cubicBezTo>
                  <a:cubicBezTo>
                    <a:pt x="30490" y="96775"/>
                    <a:pt x="27297" y="97547"/>
                    <a:pt x="25803" y="99968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4" name="Forma libre: forma 333">
              <a:extLst>
                <a:ext uri="{FF2B5EF4-FFF2-40B4-BE49-F238E27FC236}">
                  <a16:creationId xmlns:a16="http://schemas.microsoft.com/office/drawing/2014/main" id="{76D3A08B-EE09-4AF6-ADE2-CE57249C8718}"/>
                </a:ext>
              </a:extLst>
            </p:cNvPr>
            <p:cNvSpPr/>
            <p:nvPr/>
          </p:nvSpPr>
          <p:spPr>
            <a:xfrm>
              <a:off x="9370180" y="3608379"/>
              <a:ext cx="378704" cy="281311"/>
            </a:xfrm>
            <a:custGeom>
              <a:avLst/>
              <a:gdLst>
                <a:gd name="connsiteX0" fmla="*/ 361554 w 378704"/>
                <a:gd name="connsiteY0" fmla="*/ 0 h 281311"/>
                <a:gd name="connsiteX1" fmla="*/ 62268 w 378704"/>
                <a:gd name="connsiteY1" fmla="*/ 0 h 281311"/>
                <a:gd name="connsiteX2" fmla="*/ 45117 w 378704"/>
                <a:gd name="connsiteY2" fmla="*/ 17151 h 281311"/>
                <a:gd name="connsiteX3" fmla="*/ 45117 w 378704"/>
                <a:gd name="connsiteY3" fmla="*/ 73392 h 281311"/>
                <a:gd name="connsiteX4" fmla="*/ 50267 w 378704"/>
                <a:gd name="connsiteY4" fmla="*/ 78543 h 281311"/>
                <a:gd name="connsiteX5" fmla="*/ 55418 w 378704"/>
                <a:gd name="connsiteY5" fmla="*/ 73392 h 281311"/>
                <a:gd name="connsiteX6" fmla="*/ 55418 w 378704"/>
                <a:gd name="connsiteY6" fmla="*/ 46456 h 281311"/>
                <a:gd name="connsiteX7" fmla="*/ 91624 w 378704"/>
                <a:gd name="connsiteY7" fmla="*/ 10249 h 281311"/>
                <a:gd name="connsiteX8" fmla="*/ 332300 w 378704"/>
                <a:gd name="connsiteY8" fmla="*/ 10249 h 281311"/>
                <a:gd name="connsiteX9" fmla="*/ 368507 w 378704"/>
                <a:gd name="connsiteY9" fmla="*/ 46456 h 281311"/>
                <a:gd name="connsiteX10" fmla="*/ 368507 w 378704"/>
                <a:gd name="connsiteY10" fmla="*/ 164244 h 281311"/>
                <a:gd name="connsiteX11" fmla="*/ 361605 w 378704"/>
                <a:gd name="connsiteY11" fmla="*/ 171146 h 281311"/>
                <a:gd name="connsiteX12" fmla="*/ 347596 w 378704"/>
                <a:gd name="connsiteY12" fmla="*/ 171146 h 281311"/>
                <a:gd name="connsiteX13" fmla="*/ 347596 w 378704"/>
                <a:gd name="connsiteY13" fmla="*/ 109393 h 281311"/>
                <a:gd name="connsiteX14" fmla="*/ 330600 w 378704"/>
                <a:gd name="connsiteY14" fmla="*/ 92397 h 281311"/>
                <a:gd name="connsiteX15" fmla="*/ 16996 w 378704"/>
                <a:gd name="connsiteY15" fmla="*/ 92397 h 281311"/>
                <a:gd name="connsiteX16" fmla="*/ 0 w 378704"/>
                <a:gd name="connsiteY16" fmla="*/ 109393 h 281311"/>
                <a:gd name="connsiteX17" fmla="*/ 0 w 378704"/>
                <a:gd name="connsiteY17" fmla="*/ 264315 h 281311"/>
                <a:gd name="connsiteX18" fmla="*/ 16996 w 378704"/>
                <a:gd name="connsiteY18" fmla="*/ 281311 h 281311"/>
                <a:gd name="connsiteX19" fmla="*/ 231456 w 378704"/>
                <a:gd name="connsiteY19" fmla="*/ 281311 h 281311"/>
                <a:gd name="connsiteX20" fmla="*/ 236606 w 378704"/>
                <a:gd name="connsiteY20" fmla="*/ 276161 h 281311"/>
                <a:gd name="connsiteX21" fmla="*/ 231456 w 378704"/>
                <a:gd name="connsiteY21" fmla="*/ 271011 h 281311"/>
                <a:gd name="connsiteX22" fmla="*/ 49083 w 378704"/>
                <a:gd name="connsiteY22" fmla="*/ 271011 h 281311"/>
                <a:gd name="connsiteX23" fmla="*/ 10198 w 378704"/>
                <a:gd name="connsiteY23" fmla="*/ 232125 h 281311"/>
                <a:gd name="connsiteX24" fmla="*/ 10198 w 378704"/>
                <a:gd name="connsiteY24" fmla="*/ 141583 h 281311"/>
                <a:gd name="connsiteX25" fmla="*/ 49083 w 378704"/>
                <a:gd name="connsiteY25" fmla="*/ 102698 h 281311"/>
                <a:gd name="connsiteX26" fmla="*/ 295990 w 378704"/>
                <a:gd name="connsiteY26" fmla="*/ 102698 h 281311"/>
                <a:gd name="connsiteX27" fmla="*/ 337192 w 378704"/>
                <a:gd name="connsiteY27" fmla="*/ 141737 h 281311"/>
                <a:gd name="connsiteX28" fmla="*/ 337192 w 378704"/>
                <a:gd name="connsiteY28" fmla="*/ 231920 h 281311"/>
                <a:gd name="connsiteX29" fmla="*/ 295990 w 378704"/>
                <a:gd name="connsiteY29" fmla="*/ 270959 h 281311"/>
                <a:gd name="connsiteX30" fmla="*/ 264933 w 378704"/>
                <a:gd name="connsiteY30" fmla="*/ 270959 h 281311"/>
                <a:gd name="connsiteX31" fmla="*/ 259783 w 378704"/>
                <a:gd name="connsiteY31" fmla="*/ 276109 h 281311"/>
                <a:gd name="connsiteX32" fmla="*/ 264933 w 378704"/>
                <a:gd name="connsiteY32" fmla="*/ 281260 h 281311"/>
                <a:gd name="connsiteX33" fmla="*/ 330497 w 378704"/>
                <a:gd name="connsiteY33" fmla="*/ 281260 h 281311"/>
                <a:gd name="connsiteX34" fmla="*/ 347493 w 378704"/>
                <a:gd name="connsiteY34" fmla="*/ 264264 h 281311"/>
                <a:gd name="connsiteX35" fmla="*/ 347493 w 378704"/>
                <a:gd name="connsiteY35" fmla="*/ 181446 h 281311"/>
                <a:gd name="connsiteX36" fmla="*/ 361502 w 378704"/>
                <a:gd name="connsiteY36" fmla="*/ 181446 h 281311"/>
                <a:gd name="connsiteX37" fmla="*/ 378704 w 378704"/>
                <a:gd name="connsiteY37" fmla="*/ 164244 h 281311"/>
                <a:gd name="connsiteX38" fmla="*/ 378704 w 378704"/>
                <a:gd name="connsiteY38" fmla="*/ 17151 h 281311"/>
                <a:gd name="connsiteX39" fmla="*/ 361554 w 378704"/>
                <a:gd name="connsiteY39" fmla="*/ 0 h 281311"/>
                <a:gd name="connsiteX40" fmla="*/ 38679 w 378704"/>
                <a:gd name="connsiteY40" fmla="*/ 271011 h 281311"/>
                <a:gd name="connsiteX41" fmla="*/ 16893 w 378704"/>
                <a:gd name="connsiteY41" fmla="*/ 271011 h 281311"/>
                <a:gd name="connsiteX42" fmla="*/ 10198 w 378704"/>
                <a:gd name="connsiteY42" fmla="*/ 264315 h 281311"/>
                <a:gd name="connsiteX43" fmla="*/ 10198 w 378704"/>
                <a:gd name="connsiteY43" fmla="*/ 242529 h 281311"/>
                <a:gd name="connsiteX44" fmla="*/ 38679 w 378704"/>
                <a:gd name="connsiteY44" fmla="*/ 271011 h 281311"/>
                <a:gd name="connsiteX45" fmla="*/ 10198 w 378704"/>
                <a:gd name="connsiteY45" fmla="*/ 131179 h 281311"/>
                <a:gd name="connsiteX46" fmla="*/ 10198 w 378704"/>
                <a:gd name="connsiteY46" fmla="*/ 109393 h 281311"/>
                <a:gd name="connsiteX47" fmla="*/ 16893 w 378704"/>
                <a:gd name="connsiteY47" fmla="*/ 102698 h 281311"/>
                <a:gd name="connsiteX48" fmla="*/ 38679 w 378704"/>
                <a:gd name="connsiteY48" fmla="*/ 102698 h 281311"/>
                <a:gd name="connsiteX49" fmla="*/ 10198 w 378704"/>
                <a:gd name="connsiteY49" fmla="*/ 131179 h 281311"/>
                <a:gd name="connsiteX50" fmla="*/ 306393 w 378704"/>
                <a:gd name="connsiteY50" fmla="*/ 102749 h 281311"/>
                <a:gd name="connsiteX51" fmla="*/ 330497 w 378704"/>
                <a:gd name="connsiteY51" fmla="*/ 102749 h 281311"/>
                <a:gd name="connsiteX52" fmla="*/ 337192 w 378704"/>
                <a:gd name="connsiteY52" fmla="*/ 109445 h 281311"/>
                <a:gd name="connsiteX53" fmla="*/ 337192 w 378704"/>
                <a:gd name="connsiteY53" fmla="*/ 131488 h 281311"/>
                <a:gd name="connsiteX54" fmla="*/ 306393 w 378704"/>
                <a:gd name="connsiteY54" fmla="*/ 102749 h 281311"/>
                <a:gd name="connsiteX55" fmla="*/ 330497 w 378704"/>
                <a:gd name="connsiteY55" fmla="*/ 271011 h 281311"/>
                <a:gd name="connsiteX56" fmla="*/ 306393 w 378704"/>
                <a:gd name="connsiteY56" fmla="*/ 271011 h 281311"/>
                <a:gd name="connsiteX57" fmla="*/ 337192 w 378704"/>
                <a:gd name="connsiteY57" fmla="*/ 242272 h 281311"/>
                <a:gd name="connsiteX58" fmla="*/ 337192 w 378704"/>
                <a:gd name="connsiteY58" fmla="*/ 264315 h 281311"/>
                <a:gd name="connsiteX59" fmla="*/ 330497 w 378704"/>
                <a:gd name="connsiteY59" fmla="*/ 271011 h 281311"/>
                <a:gd name="connsiteX60" fmla="*/ 55366 w 378704"/>
                <a:gd name="connsiteY60" fmla="*/ 36052 h 281311"/>
                <a:gd name="connsiteX61" fmla="*/ 55366 w 378704"/>
                <a:gd name="connsiteY61" fmla="*/ 17151 h 281311"/>
                <a:gd name="connsiteX62" fmla="*/ 62216 w 378704"/>
                <a:gd name="connsiteY62" fmla="*/ 10301 h 281311"/>
                <a:gd name="connsiteX63" fmla="*/ 81118 w 378704"/>
                <a:gd name="connsiteY63" fmla="*/ 10301 h 281311"/>
                <a:gd name="connsiteX64" fmla="*/ 55366 w 378704"/>
                <a:gd name="connsiteY64" fmla="*/ 36052 h 281311"/>
                <a:gd name="connsiteX65" fmla="*/ 342652 w 378704"/>
                <a:gd name="connsiteY65" fmla="*/ 10301 h 281311"/>
                <a:gd name="connsiteX66" fmla="*/ 361554 w 378704"/>
                <a:gd name="connsiteY66" fmla="*/ 10301 h 281311"/>
                <a:gd name="connsiteX67" fmla="*/ 368403 w 378704"/>
                <a:gd name="connsiteY67" fmla="*/ 17151 h 281311"/>
                <a:gd name="connsiteX68" fmla="*/ 368403 w 378704"/>
                <a:gd name="connsiteY68" fmla="*/ 36052 h 281311"/>
                <a:gd name="connsiteX69" fmla="*/ 342652 w 378704"/>
                <a:gd name="connsiteY69" fmla="*/ 10301 h 28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78704" h="281311">
                  <a:moveTo>
                    <a:pt x="361554" y="0"/>
                  </a:moveTo>
                  <a:lnTo>
                    <a:pt x="62268" y="0"/>
                  </a:lnTo>
                  <a:cubicBezTo>
                    <a:pt x="52791" y="0"/>
                    <a:pt x="45117" y="7726"/>
                    <a:pt x="45117" y="17151"/>
                  </a:cubicBezTo>
                  <a:lnTo>
                    <a:pt x="45117" y="73392"/>
                  </a:lnTo>
                  <a:cubicBezTo>
                    <a:pt x="45117" y="76225"/>
                    <a:pt x="47435" y="78543"/>
                    <a:pt x="50267" y="78543"/>
                  </a:cubicBezTo>
                  <a:cubicBezTo>
                    <a:pt x="53100" y="78543"/>
                    <a:pt x="55418" y="76225"/>
                    <a:pt x="55418" y="73392"/>
                  </a:cubicBezTo>
                  <a:lnTo>
                    <a:pt x="55418" y="46456"/>
                  </a:lnTo>
                  <a:cubicBezTo>
                    <a:pt x="74268" y="44138"/>
                    <a:pt x="89255" y="29151"/>
                    <a:pt x="91624" y="10249"/>
                  </a:cubicBezTo>
                  <a:lnTo>
                    <a:pt x="332300" y="10249"/>
                  </a:lnTo>
                  <a:cubicBezTo>
                    <a:pt x="334617" y="29099"/>
                    <a:pt x="349605" y="44087"/>
                    <a:pt x="368507" y="46456"/>
                  </a:cubicBezTo>
                  <a:lnTo>
                    <a:pt x="368507" y="164244"/>
                  </a:lnTo>
                  <a:cubicBezTo>
                    <a:pt x="368507" y="168055"/>
                    <a:pt x="365416" y="171146"/>
                    <a:pt x="361605" y="171146"/>
                  </a:cubicBezTo>
                  <a:lnTo>
                    <a:pt x="347596" y="171146"/>
                  </a:lnTo>
                  <a:lnTo>
                    <a:pt x="347596" y="109393"/>
                  </a:lnTo>
                  <a:cubicBezTo>
                    <a:pt x="347596" y="100019"/>
                    <a:pt x="339974" y="92397"/>
                    <a:pt x="330600" y="92397"/>
                  </a:cubicBezTo>
                  <a:lnTo>
                    <a:pt x="16996" y="92397"/>
                  </a:lnTo>
                  <a:cubicBezTo>
                    <a:pt x="7623" y="92397"/>
                    <a:pt x="0" y="100019"/>
                    <a:pt x="0" y="109393"/>
                  </a:cubicBezTo>
                  <a:lnTo>
                    <a:pt x="0" y="264315"/>
                  </a:lnTo>
                  <a:cubicBezTo>
                    <a:pt x="0" y="273689"/>
                    <a:pt x="7623" y="281311"/>
                    <a:pt x="16996" y="281311"/>
                  </a:cubicBezTo>
                  <a:lnTo>
                    <a:pt x="231456" y="281311"/>
                  </a:lnTo>
                  <a:cubicBezTo>
                    <a:pt x="234289" y="281311"/>
                    <a:pt x="236606" y="278994"/>
                    <a:pt x="236606" y="276161"/>
                  </a:cubicBezTo>
                  <a:cubicBezTo>
                    <a:pt x="236606" y="273328"/>
                    <a:pt x="234289" y="271011"/>
                    <a:pt x="231456" y="271011"/>
                  </a:cubicBezTo>
                  <a:lnTo>
                    <a:pt x="49083" y="271011"/>
                  </a:lnTo>
                  <a:cubicBezTo>
                    <a:pt x="46714" y="250667"/>
                    <a:pt x="30541" y="234495"/>
                    <a:pt x="10198" y="232125"/>
                  </a:cubicBezTo>
                  <a:lnTo>
                    <a:pt x="10198" y="141583"/>
                  </a:lnTo>
                  <a:cubicBezTo>
                    <a:pt x="30541" y="139214"/>
                    <a:pt x="46714" y="123041"/>
                    <a:pt x="49083" y="102698"/>
                  </a:cubicBezTo>
                  <a:lnTo>
                    <a:pt x="295990" y="102698"/>
                  </a:lnTo>
                  <a:cubicBezTo>
                    <a:pt x="298462" y="123814"/>
                    <a:pt x="315767" y="140398"/>
                    <a:pt x="337192" y="141737"/>
                  </a:cubicBezTo>
                  <a:lnTo>
                    <a:pt x="337192" y="231920"/>
                  </a:lnTo>
                  <a:cubicBezTo>
                    <a:pt x="315767" y="233259"/>
                    <a:pt x="298462" y="249843"/>
                    <a:pt x="295990" y="270959"/>
                  </a:cubicBezTo>
                  <a:lnTo>
                    <a:pt x="264933" y="270959"/>
                  </a:lnTo>
                  <a:cubicBezTo>
                    <a:pt x="262101" y="270959"/>
                    <a:pt x="259783" y="273277"/>
                    <a:pt x="259783" y="276109"/>
                  </a:cubicBezTo>
                  <a:cubicBezTo>
                    <a:pt x="259783" y="278942"/>
                    <a:pt x="262101" y="281260"/>
                    <a:pt x="264933" y="281260"/>
                  </a:cubicBezTo>
                  <a:lnTo>
                    <a:pt x="330497" y="281260"/>
                  </a:lnTo>
                  <a:cubicBezTo>
                    <a:pt x="339871" y="281260"/>
                    <a:pt x="347493" y="273637"/>
                    <a:pt x="347493" y="264264"/>
                  </a:cubicBezTo>
                  <a:lnTo>
                    <a:pt x="347493" y="181446"/>
                  </a:lnTo>
                  <a:lnTo>
                    <a:pt x="361502" y="181446"/>
                  </a:lnTo>
                  <a:cubicBezTo>
                    <a:pt x="370979" y="181446"/>
                    <a:pt x="378704" y="173721"/>
                    <a:pt x="378704" y="164244"/>
                  </a:cubicBezTo>
                  <a:lnTo>
                    <a:pt x="378704" y="17151"/>
                  </a:lnTo>
                  <a:cubicBezTo>
                    <a:pt x="378704" y="7674"/>
                    <a:pt x="371030" y="0"/>
                    <a:pt x="361554" y="0"/>
                  </a:cubicBezTo>
                  <a:close/>
                  <a:moveTo>
                    <a:pt x="38679" y="271011"/>
                  </a:moveTo>
                  <a:lnTo>
                    <a:pt x="16893" y="271011"/>
                  </a:lnTo>
                  <a:cubicBezTo>
                    <a:pt x="13185" y="271011"/>
                    <a:pt x="10198" y="268023"/>
                    <a:pt x="10198" y="264315"/>
                  </a:cubicBezTo>
                  <a:lnTo>
                    <a:pt x="10198" y="242529"/>
                  </a:lnTo>
                  <a:cubicBezTo>
                    <a:pt x="24876" y="244795"/>
                    <a:pt x="36413" y="256384"/>
                    <a:pt x="38679" y="271011"/>
                  </a:cubicBezTo>
                  <a:close/>
                  <a:moveTo>
                    <a:pt x="10198" y="131179"/>
                  </a:moveTo>
                  <a:lnTo>
                    <a:pt x="10198" y="109393"/>
                  </a:lnTo>
                  <a:cubicBezTo>
                    <a:pt x="10198" y="105685"/>
                    <a:pt x="13185" y="102698"/>
                    <a:pt x="16893" y="102698"/>
                  </a:cubicBezTo>
                  <a:lnTo>
                    <a:pt x="38679" y="102698"/>
                  </a:lnTo>
                  <a:cubicBezTo>
                    <a:pt x="36413" y="117376"/>
                    <a:pt x="24876" y="128964"/>
                    <a:pt x="10198" y="131179"/>
                  </a:cubicBezTo>
                  <a:close/>
                  <a:moveTo>
                    <a:pt x="306393" y="102749"/>
                  </a:moveTo>
                  <a:lnTo>
                    <a:pt x="330497" y="102749"/>
                  </a:lnTo>
                  <a:cubicBezTo>
                    <a:pt x="334205" y="102749"/>
                    <a:pt x="337192" y="105736"/>
                    <a:pt x="337192" y="109445"/>
                  </a:cubicBezTo>
                  <a:lnTo>
                    <a:pt x="337192" y="131488"/>
                  </a:lnTo>
                  <a:cubicBezTo>
                    <a:pt x="321484" y="130200"/>
                    <a:pt x="308763" y="118149"/>
                    <a:pt x="306393" y="102749"/>
                  </a:cubicBezTo>
                  <a:close/>
                  <a:moveTo>
                    <a:pt x="330497" y="271011"/>
                  </a:moveTo>
                  <a:lnTo>
                    <a:pt x="306393" y="271011"/>
                  </a:lnTo>
                  <a:cubicBezTo>
                    <a:pt x="308763" y="255611"/>
                    <a:pt x="321432" y="243559"/>
                    <a:pt x="337192" y="242272"/>
                  </a:cubicBezTo>
                  <a:lnTo>
                    <a:pt x="337192" y="264315"/>
                  </a:lnTo>
                  <a:cubicBezTo>
                    <a:pt x="337192" y="268023"/>
                    <a:pt x="334205" y="271011"/>
                    <a:pt x="330497" y="271011"/>
                  </a:cubicBezTo>
                  <a:close/>
                  <a:moveTo>
                    <a:pt x="55366" y="36052"/>
                  </a:moveTo>
                  <a:lnTo>
                    <a:pt x="55366" y="17151"/>
                  </a:lnTo>
                  <a:cubicBezTo>
                    <a:pt x="55366" y="13339"/>
                    <a:pt x="58456" y="10301"/>
                    <a:pt x="62216" y="10301"/>
                  </a:cubicBezTo>
                  <a:lnTo>
                    <a:pt x="81118" y="10301"/>
                  </a:lnTo>
                  <a:cubicBezTo>
                    <a:pt x="78955" y="23434"/>
                    <a:pt x="68551" y="33889"/>
                    <a:pt x="55366" y="36052"/>
                  </a:cubicBezTo>
                  <a:close/>
                  <a:moveTo>
                    <a:pt x="342652" y="10301"/>
                  </a:moveTo>
                  <a:lnTo>
                    <a:pt x="361554" y="10301"/>
                  </a:lnTo>
                  <a:cubicBezTo>
                    <a:pt x="365365" y="10301"/>
                    <a:pt x="368403" y="13391"/>
                    <a:pt x="368403" y="17151"/>
                  </a:cubicBezTo>
                  <a:lnTo>
                    <a:pt x="368403" y="36052"/>
                  </a:lnTo>
                  <a:cubicBezTo>
                    <a:pt x="355219" y="33889"/>
                    <a:pt x="344815" y="23434"/>
                    <a:pt x="342652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5" name="Forma libre: forma 334">
              <a:extLst>
                <a:ext uri="{FF2B5EF4-FFF2-40B4-BE49-F238E27FC236}">
                  <a16:creationId xmlns:a16="http://schemas.microsoft.com/office/drawing/2014/main" id="{7DEC1413-FE59-4A03-BF99-1BA4EB08783F}"/>
                </a:ext>
              </a:extLst>
            </p:cNvPr>
            <p:cNvSpPr/>
            <p:nvPr/>
          </p:nvSpPr>
          <p:spPr>
            <a:xfrm>
              <a:off x="9528398" y="3765361"/>
              <a:ext cx="31004" cy="59795"/>
            </a:xfrm>
            <a:custGeom>
              <a:avLst/>
              <a:gdLst>
                <a:gd name="connsiteX0" fmla="*/ 15502 w 31004"/>
                <a:gd name="connsiteY0" fmla="*/ 0 h 59795"/>
                <a:gd name="connsiteX1" fmla="*/ 11537 w 31004"/>
                <a:gd name="connsiteY1" fmla="*/ 3966 h 59795"/>
                <a:gd name="connsiteX2" fmla="*/ 11537 w 31004"/>
                <a:gd name="connsiteY2" fmla="*/ 8653 h 59795"/>
                <a:gd name="connsiteX3" fmla="*/ 0 w 31004"/>
                <a:gd name="connsiteY3" fmla="*/ 21219 h 59795"/>
                <a:gd name="connsiteX4" fmla="*/ 12618 w 31004"/>
                <a:gd name="connsiteY4" fmla="*/ 33838 h 59795"/>
                <a:gd name="connsiteX5" fmla="*/ 18387 w 31004"/>
                <a:gd name="connsiteY5" fmla="*/ 33838 h 59795"/>
                <a:gd name="connsiteX6" fmla="*/ 23073 w 31004"/>
                <a:gd name="connsiteY6" fmla="*/ 38525 h 59795"/>
                <a:gd name="connsiteX7" fmla="*/ 18387 w 31004"/>
                <a:gd name="connsiteY7" fmla="*/ 43211 h 59795"/>
                <a:gd name="connsiteX8" fmla="*/ 6850 w 31004"/>
                <a:gd name="connsiteY8" fmla="*/ 43211 h 59795"/>
                <a:gd name="connsiteX9" fmla="*/ 2884 w 31004"/>
                <a:gd name="connsiteY9" fmla="*/ 47177 h 59795"/>
                <a:gd name="connsiteX10" fmla="*/ 6850 w 31004"/>
                <a:gd name="connsiteY10" fmla="*/ 51143 h 59795"/>
                <a:gd name="connsiteX11" fmla="*/ 11537 w 31004"/>
                <a:gd name="connsiteY11" fmla="*/ 51143 h 59795"/>
                <a:gd name="connsiteX12" fmla="*/ 11537 w 31004"/>
                <a:gd name="connsiteY12" fmla="*/ 55830 h 59795"/>
                <a:gd name="connsiteX13" fmla="*/ 15502 w 31004"/>
                <a:gd name="connsiteY13" fmla="*/ 59795 h 59795"/>
                <a:gd name="connsiteX14" fmla="*/ 19468 w 31004"/>
                <a:gd name="connsiteY14" fmla="*/ 55830 h 59795"/>
                <a:gd name="connsiteX15" fmla="*/ 19468 w 31004"/>
                <a:gd name="connsiteY15" fmla="*/ 51091 h 59795"/>
                <a:gd name="connsiteX16" fmla="*/ 31005 w 31004"/>
                <a:gd name="connsiteY16" fmla="*/ 38525 h 59795"/>
                <a:gd name="connsiteX17" fmla="*/ 18387 w 31004"/>
                <a:gd name="connsiteY17" fmla="*/ 25906 h 59795"/>
                <a:gd name="connsiteX18" fmla="*/ 12618 w 31004"/>
                <a:gd name="connsiteY18" fmla="*/ 25906 h 59795"/>
                <a:gd name="connsiteX19" fmla="*/ 7931 w 31004"/>
                <a:gd name="connsiteY19" fmla="*/ 21219 h 59795"/>
                <a:gd name="connsiteX20" fmla="*/ 12618 w 31004"/>
                <a:gd name="connsiteY20" fmla="*/ 16533 h 59795"/>
                <a:gd name="connsiteX21" fmla="*/ 24155 w 31004"/>
                <a:gd name="connsiteY21" fmla="*/ 16533 h 59795"/>
                <a:gd name="connsiteX22" fmla="*/ 28121 w 31004"/>
                <a:gd name="connsiteY22" fmla="*/ 12567 h 59795"/>
                <a:gd name="connsiteX23" fmla="*/ 24155 w 31004"/>
                <a:gd name="connsiteY23" fmla="*/ 8601 h 59795"/>
                <a:gd name="connsiteX24" fmla="*/ 19468 w 31004"/>
                <a:gd name="connsiteY24" fmla="*/ 8601 h 59795"/>
                <a:gd name="connsiteX25" fmla="*/ 19468 w 31004"/>
                <a:gd name="connsiteY25" fmla="*/ 3914 h 59795"/>
                <a:gd name="connsiteX26" fmla="*/ 15502 w 31004"/>
                <a:gd name="connsiteY26" fmla="*/ 0 h 5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004" h="59795">
                  <a:moveTo>
                    <a:pt x="15502" y="0"/>
                  </a:moveTo>
                  <a:cubicBezTo>
                    <a:pt x="13288" y="0"/>
                    <a:pt x="11537" y="1803"/>
                    <a:pt x="11537" y="3966"/>
                  </a:cubicBezTo>
                  <a:lnTo>
                    <a:pt x="11537" y="8653"/>
                  </a:lnTo>
                  <a:cubicBezTo>
                    <a:pt x="5099" y="9219"/>
                    <a:pt x="0" y="14627"/>
                    <a:pt x="0" y="21219"/>
                  </a:cubicBezTo>
                  <a:cubicBezTo>
                    <a:pt x="0" y="28172"/>
                    <a:pt x="5665" y="33838"/>
                    <a:pt x="12618" y="33838"/>
                  </a:cubicBezTo>
                  <a:lnTo>
                    <a:pt x="18387" y="33838"/>
                  </a:lnTo>
                  <a:cubicBezTo>
                    <a:pt x="20962" y="33838"/>
                    <a:pt x="23073" y="35949"/>
                    <a:pt x="23073" y="38525"/>
                  </a:cubicBezTo>
                  <a:cubicBezTo>
                    <a:pt x="23073" y="41100"/>
                    <a:pt x="20962" y="43211"/>
                    <a:pt x="18387" y="43211"/>
                  </a:cubicBezTo>
                  <a:lnTo>
                    <a:pt x="6850" y="43211"/>
                  </a:lnTo>
                  <a:cubicBezTo>
                    <a:pt x="4635" y="43211"/>
                    <a:pt x="2884" y="45014"/>
                    <a:pt x="2884" y="47177"/>
                  </a:cubicBezTo>
                  <a:cubicBezTo>
                    <a:pt x="2884" y="49340"/>
                    <a:pt x="4687" y="51143"/>
                    <a:pt x="6850" y="51143"/>
                  </a:cubicBezTo>
                  <a:lnTo>
                    <a:pt x="11537" y="51143"/>
                  </a:lnTo>
                  <a:lnTo>
                    <a:pt x="11537" y="55830"/>
                  </a:lnTo>
                  <a:cubicBezTo>
                    <a:pt x="11537" y="58044"/>
                    <a:pt x="13339" y="59795"/>
                    <a:pt x="15502" y="59795"/>
                  </a:cubicBezTo>
                  <a:cubicBezTo>
                    <a:pt x="17666" y="59795"/>
                    <a:pt x="19468" y="57993"/>
                    <a:pt x="19468" y="55830"/>
                  </a:cubicBezTo>
                  <a:lnTo>
                    <a:pt x="19468" y="51091"/>
                  </a:lnTo>
                  <a:cubicBezTo>
                    <a:pt x="25906" y="50525"/>
                    <a:pt x="31005" y="45117"/>
                    <a:pt x="31005" y="38525"/>
                  </a:cubicBezTo>
                  <a:cubicBezTo>
                    <a:pt x="31005" y="31572"/>
                    <a:pt x="25340" y="25906"/>
                    <a:pt x="18387" y="25906"/>
                  </a:cubicBezTo>
                  <a:lnTo>
                    <a:pt x="12618" y="25906"/>
                  </a:lnTo>
                  <a:cubicBezTo>
                    <a:pt x="10043" y="25906"/>
                    <a:pt x="7931" y="23795"/>
                    <a:pt x="7931" y="21219"/>
                  </a:cubicBezTo>
                  <a:cubicBezTo>
                    <a:pt x="7931" y="18644"/>
                    <a:pt x="10043" y="16533"/>
                    <a:pt x="12618" y="16533"/>
                  </a:cubicBezTo>
                  <a:lnTo>
                    <a:pt x="24155" y="16533"/>
                  </a:lnTo>
                  <a:cubicBezTo>
                    <a:pt x="26370" y="16533"/>
                    <a:pt x="28121" y="14730"/>
                    <a:pt x="28121" y="12567"/>
                  </a:cubicBezTo>
                  <a:cubicBezTo>
                    <a:pt x="28121" y="10404"/>
                    <a:pt x="26318" y="8601"/>
                    <a:pt x="24155" y="8601"/>
                  </a:cubicBezTo>
                  <a:lnTo>
                    <a:pt x="19468" y="8601"/>
                  </a:lnTo>
                  <a:lnTo>
                    <a:pt x="19468" y="3914"/>
                  </a:lnTo>
                  <a:cubicBezTo>
                    <a:pt x="19468" y="1803"/>
                    <a:pt x="17666" y="0"/>
                    <a:pt x="15502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6" name="Gráfico 166">
            <a:extLst>
              <a:ext uri="{FF2B5EF4-FFF2-40B4-BE49-F238E27FC236}">
                <a16:creationId xmlns:a16="http://schemas.microsoft.com/office/drawing/2014/main" id="{D6F3CE83-11C9-491F-9A12-FCB160CE9493}"/>
              </a:ext>
            </a:extLst>
          </p:cNvPr>
          <p:cNvGrpSpPr/>
          <p:nvPr/>
        </p:nvGrpSpPr>
        <p:grpSpPr>
          <a:xfrm>
            <a:off x="9981061" y="3608482"/>
            <a:ext cx="378498" cy="281414"/>
            <a:chOff x="9981061" y="3608482"/>
            <a:chExt cx="378498" cy="281414"/>
          </a:xfrm>
          <a:solidFill>
            <a:srgbClr val="6785C1"/>
          </a:solidFill>
        </p:grpSpPr>
        <p:sp>
          <p:nvSpPr>
            <p:cNvPr id="337" name="Forma libre: forma 336">
              <a:extLst>
                <a:ext uri="{FF2B5EF4-FFF2-40B4-BE49-F238E27FC236}">
                  <a16:creationId xmlns:a16="http://schemas.microsoft.com/office/drawing/2014/main" id="{1FE20622-663D-4387-8A6D-51F1A18AB27A}"/>
                </a:ext>
              </a:extLst>
            </p:cNvPr>
            <p:cNvSpPr/>
            <p:nvPr/>
          </p:nvSpPr>
          <p:spPr>
            <a:xfrm>
              <a:off x="10023757" y="3806409"/>
              <a:ext cx="109856" cy="10300"/>
            </a:xfrm>
            <a:custGeom>
              <a:avLst/>
              <a:gdLst>
                <a:gd name="connsiteX0" fmla="*/ 104706 w 109856"/>
                <a:gd name="connsiteY0" fmla="*/ 0 h 10300"/>
                <a:gd name="connsiteX1" fmla="*/ 5150 w 109856"/>
                <a:gd name="connsiteY1" fmla="*/ 0 h 10300"/>
                <a:gd name="connsiteX2" fmla="*/ 0 w 109856"/>
                <a:gd name="connsiteY2" fmla="*/ 5150 h 10300"/>
                <a:gd name="connsiteX3" fmla="*/ 5150 w 109856"/>
                <a:gd name="connsiteY3" fmla="*/ 10301 h 10300"/>
                <a:gd name="connsiteX4" fmla="*/ 104706 w 109856"/>
                <a:gd name="connsiteY4" fmla="*/ 10301 h 10300"/>
                <a:gd name="connsiteX5" fmla="*/ 109857 w 109856"/>
                <a:gd name="connsiteY5" fmla="*/ 5150 h 10300"/>
                <a:gd name="connsiteX6" fmla="*/ 104706 w 109856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56" h="10300">
                  <a:moveTo>
                    <a:pt x="104706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04706" y="10301"/>
                  </a:lnTo>
                  <a:cubicBezTo>
                    <a:pt x="107539" y="10301"/>
                    <a:pt x="109857" y="7983"/>
                    <a:pt x="109857" y="5150"/>
                  </a:cubicBezTo>
                  <a:cubicBezTo>
                    <a:pt x="109857" y="2318"/>
                    <a:pt x="107539" y="0"/>
                    <a:pt x="104706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8" name="Forma libre: forma 337">
              <a:extLst>
                <a:ext uri="{FF2B5EF4-FFF2-40B4-BE49-F238E27FC236}">
                  <a16:creationId xmlns:a16="http://schemas.microsoft.com/office/drawing/2014/main" id="{CAC66CFE-98AA-4053-85F2-D5EB752F07FA}"/>
                </a:ext>
              </a:extLst>
            </p:cNvPr>
            <p:cNvSpPr/>
            <p:nvPr/>
          </p:nvSpPr>
          <p:spPr>
            <a:xfrm>
              <a:off x="10023757" y="3831079"/>
              <a:ext cx="109856" cy="10300"/>
            </a:xfrm>
            <a:custGeom>
              <a:avLst/>
              <a:gdLst>
                <a:gd name="connsiteX0" fmla="*/ 104706 w 109856"/>
                <a:gd name="connsiteY0" fmla="*/ 0 h 10300"/>
                <a:gd name="connsiteX1" fmla="*/ 5150 w 109856"/>
                <a:gd name="connsiteY1" fmla="*/ 0 h 10300"/>
                <a:gd name="connsiteX2" fmla="*/ 0 w 109856"/>
                <a:gd name="connsiteY2" fmla="*/ 5150 h 10300"/>
                <a:gd name="connsiteX3" fmla="*/ 5150 w 109856"/>
                <a:gd name="connsiteY3" fmla="*/ 10301 h 10300"/>
                <a:gd name="connsiteX4" fmla="*/ 104706 w 109856"/>
                <a:gd name="connsiteY4" fmla="*/ 10301 h 10300"/>
                <a:gd name="connsiteX5" fmla="*/ 109857 w 109856"/>
                <a:gd name="connsiteY5" fmla="*/ 5150 h 10300"/>
                <a:gd name="connsiteX6" fmla="*/ 104706 w 109856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56" h="10300">
                  <a:moveTo>
                    <a:pt x="104706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04706" y="10301"/>
                  </a:lnTo>
                  <a:cubicBezTo>
                    <a:pt x="107539" y="10301"/>
                    <a:pt x="109857" y="7983"/>
                    <a:pt x="109857" y="5150"/>
                  </a:cubicBezTo>
                  <a:cubicBezTo>
                    <a:pt x="109857" y="2318"/>
                    <a:pt x="107539" y="0"/>
                    <a:pt x="104706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9" name="Forma libre: forma 338">
              <a:extLst>
                <a:ext uri="{FF2B5EF4-FFF2-40B4-BE49-F238E27FC236}">
                  <a16:creationId xmlns:a16="http://schemas.microsoft.com/office/drawing/2014/main" id="{52BCA8BB-F590-4DC2-84E9-697DC6E5774C}"/>
                </a:ext>
              </a:extLst>
            </p:cNvPr>
            <p:cNvSpPr/>
            <p:nvPr/>
          </p:nvSpPr>
          <p:spPr>
            <a:xfrm>
              <a:off x="9981061" y="3648757"/>
              <a:ext cx="354343" cy="241138"/>
            </a:xfrm>
            <a:custGeom>
              <a:avLst/>
              <a:gdLst>
                <a:gd name="connsiteX0" fmla="*/ 338068 w 354343"/>
                <a:gd name="connsiteY0" fmla="*/ 0 h 241138"/>
                <a:gd name="connsiteX1" fmla="*/ 122063 w 354343"/>
                <a:gd name="connsiteY1" fmla="*/ 0 h 241138"/>
                <a:gd name="connsiteX2" fmla="*/ 116913 w 354343"/>
                <a:gd name="connsiteY2" fmla="*/ 5150 h 241138"/>
                <a:gd name="connsiteX3" fmla="*/ 122063 w 354343"/>
                <a:gd name="connsiteY3" fmla="*/ 10301 h 241138"/>
                <a:gd name="connsiteX4" fmla="*/ 338068 w 354343"/>
                <a:gd name="connsiteY4" fmla="*/ 10301 h 241138"/>
                <a:gd name="connsiteX5" fmla="*/ 344094 w 354343"/>
                <a:gd name="connsiteY5" fmla="*/ 16326 h 241138"/>
                <a:gd name="connsiteX6" fmla="*/ 344094 w 354343"/>
                <a:gd name="connsiteY6" fmla="*/ 40636 h 241138"/>
                <a:gd name="connsiteX7" fmla="*/ 10301 w 354343"/>
                <a:gd name="connsiteY7" fmla="*/ 40636 h 241138"/>
                <a:gd name="connsiteX8" fmla="*/ 10301 w 354343"/>
                <a:gd name="connsiteY8" fmla="*/ 16326 h 241138"/>
                <a:gd name="connsiteX9" fmla="*/ 16327 w 354343"/>
                <a:gd name="connsiteY9" fmla="*/ 10301 h 241138"/>
                <a:gd name="connsiteX10" fmla="*/ 62577 w 354343"/>
                <a:gd name="connsiteY10" fmla="*/ 10301 h 241138"/>
                <a:gd name="connsiteX11" fmla="*/ 67727 w 354343"/>
                <a:gd name="connsiteY11" fmla="*/ 5150 h 241138"/>
                <a:gd name="connsiteX12" fmla="*/ 62577 w 354343"/>
                <a:gd name="connsiteY12" fmla="*/ 0 h 241138"/>
                <a:gd name="connsiteX13" fmla="*/ 16327 w 354343"/>
                <a:gd name="connsiteY13" fmla="*/ 0 h 241138"/>
                <a:gd name="connsiteX14" fmla="*/ 0 w 354343"/>
                <a:gd name="connsiteY14" fmla="*/ 16326 h 241138"/>
                <a:gd name="connsiteX15" fmla="*/ 0 w 354343"/>
                <a:gd name="connsiteY15" fmla="*/ 224812 h 241138"/>
                <a:gd name="connsiteX16" fmla="*/ 16327 w 354343"/>
                <a:gd name="connsiteY16" fmla="*/ 241139 h 241138"/>
                <a:gd name="connsiteX17" fmla="*/ 338016 w 354343"/>
                <a:gd name="connsiteY17" fmla="*/ 241139 h 241138"/>
                <a:gd name="connsiteX18" fmla="*/ 354343 w 354343"/>
                <a:gd name="connsiteY18" fmla="*/ 224812 h 241138"/>
                <a:gd name="connsiteX19" fmla="*/ 354343 w 354343"/>
                <a:gd name="connsiteY19" fmla="*/ 16326 h 241138"/>
                <a:gd name="connsiteX20" fmla="*/ 338068 w 354343"/>
                <a:gd name="connsiteY20" fmla="*/ 0 h 241138"/>
                <a:gd name="connsiteX21" fmla="*/ 344094 w 354343"/>
                <a:gd name="connsiteY21" fmla="*/ 50937 h 241138"/>
                <a:gd name="connsiteX22" fmla="*/ 344094 w 354343"/>
                <a:gd name="connsiteY22" fmla="*/ 81324 h 241138"/>
                <a:gd name="connsiteX23" fmla="*/ 10301 w 354343"/>
                <a:gd name="connsiteY23" fmla="*/ 81324 h 241138"/>
                <a:gd name="connsiteX24" fmla="*/ 10301 w 354343"/>
                <a:gd name="connsiteY24" fmla="*/ 50937 h 241138"/>
                <a:gd name="connsiteX25" fmla="*/ 344094 w 354343"/>
                <a:gd name="connsiteY25" fmla="*/ 50937 h 241138"/>
                <a:gd name="connsiteX26" fmla="*/ 338068 w 354343"/>
                <a:gd name="connsiteY26" fmla="*/ 230889 h 241138"/>
                <a:gd name="connsiteX27" fmla="*/ 16378 w 354343"/>
                <a:gd name="connsiteY27" fmla="*/ 230889 h 241138"/>
                <a:gd name="connsiteX28" fmla="*/ 10352 w 354343"/>
                <a:gd name="connsiteY28" fmla="*/ 224864 h 241138"/>
                <a:gd name="connsiteX29" fmla="*/ 10352 w 354343"/>
                <a:gd name="connsiteY29" fmla="*/ 91676 h 241138"/>
                <a:gd name="connsiteX30" fmla="*/ 344145 w 354343"/>
                <a:gd name="connsiteY30" fmla="*/ 91676 h 241138"/>
                <a:gd name="connsiteX31" fmla="*/ 344145 w 354343"/>
                <a:gd name="connsiteY31" fmla="*/ 224864 h 241138"/>
                <a:gd name="connsiteX32" fmla="*/ 338068 w 354343"/>
                <a:gd name="connsiteY32" fmla="*/ 230889 h 24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4343" h="241138">
                  <a:moveTo>
                    <a:pt x="338068" y="0"/>
                  </a:moveTo>
                  <a:lnTo>
                    <a:pt x="122063" y="0"/>
                  </a:lnTo>
                  <a:cubicBezTo>
                    <a:pt x="119230" y="0"/>
                    <a:pt x="116913" y="2318"/>
                    <a:pt x="116913" y="5150"/>
                  </a:cubicBezTo>
                  <a:cubicBezTo>
                    <a:pt x="116913" y="7983"/>
                    <a:pt x="119230" y="10301"/>
                    <a:pt x="122063" y="10301"/>
                  </a:cubicBezTo>
                  <a:lnTo>
                    <a:pt x="338068" y="10301"/>
                  </a:lnTo>
                  <a:cubicBezTo>
                    <a:pt x="341416" y="10301"/>
                    <a:pt x="344094" y="13030"/>
                    <a:pt x="344094" y="16326"/>
                  </a:cubicBezTo>
                  <a:lnTo>
                    <a:pt x="344094" y="40636"/>
                  </a:lnTo>
                  <a:lnTo>
                    <a:pt x="10301" y="40636"/>
                  </a:lnTo>
                  <a:lnTo>
                    <a:pt x="10301" y="16326"/>
                  </a:lnTo>
                  <a:cubicBezTo>
                    <a:pt x="10301" y="12979"/>
                    <a:pt x="13030" y="10301"/>
                    <a:pt x="16327" y="10301"/>
                  </a:cubicBezTo>
                  <a:lnTo>
                    <a:pt x="62577" y="10301"/>
                  </a:lnTo>
                  <a:cubicBezTo>
                    <a:pt x="65409" y="10301"/>
                    <a:pt x="67727" y="7983"/>
                    <a:pt x="67727" y="5150"/>
                  </a:cubicBezTo>
                  <a:cubicBezTo>
                    <a:pt x="67727" y="2318"/>
                    <a:pt x="65409" y="0"/>
                    <a:pt x="62577" y="0"/>
                  </a:cubicBezTo>
                  <a:lnTo>
                    <a:pt x="16327" y="0"/>
                  </a:lnTo>
                  <a:cubicBezTo>
                    <a:pt x="7313" y="0"/>
                    <a:pt x="0" y="7313"/>
                    <a:pt x="0" y="16326"/>
                  </a:cubicBezTo>
                  <a:lnTo>
                    <a:pt x="0" y="224812"/>
                  </a:lnTo>
                  <a:cubicBezTo>
                    <a:pt x="0" y="233825"/>
                    <a:pt x="7313" y="241139"/>
                    <a:pt x="16327" y="241139"/>
                  </a:cubicBezTo>
                  <a:lnTo>
                    <a:pt x="338016" y="241139"/>
                  </a:lnTo>
                  <a:cubicBezTo>
                    <a:pt x="347030" y="241139"/>
                    <a:pt x="354343" y="233825"/>
                    <a:pt x="354343" y="224812"/>
                  </a:cubicBezTo>
                  <a:lnTo>
                    <a:pt x="354343" y="16326"/>
                  </a:lnTo>
                  <a:cubicBezTo>
                    <a:pt x="354395" y="7313"/>
                    <a:pt x="347081" y="0"/>
                    <a:pt x="338068" y="0"/>
                  </a:cubicBezTo>
                  <a:close/>
                  <a:moveTo>
                    <a:pt x="344094" y="50937"/>
                  </a:moveTo>
                  <a:lnTo>
                    <a:pt x="344094" y="81324"/>
                  </a:lnTo>
                  <a:lnTo>
                    <a:pt x="10301" y="81324"/>
                  </a:lnTo>
                  <a:lnTo>
                    <a:pt x="10301" y="50937"/>
                  </a:lnTo>
                  <a:lnTo>
                    <a:pt x="344094" y="50937"/>
                  </a:lnTo>
                  <a:close/>
                  <a:moveTo>
                    <a:pt x="338068" y="230889"/>
                  </a:moveTo>
                  <a:lnTo>
                    <a:pt x="16378" y="230889"/>
                  </a:lnTo>
                  <a:cubicBezTo>
                    <a:pt x="13030" y="230889"/>
                    <a:pt x="10352" y="228160"/>
                    <a:pt x="10352" y="224864"/>
                  </a:cubicBezTo>
                  <a:lnTo>
                    <a:pt x="10352" y="91676"/>
                  </a:lnTo>
                  <a:lnTo>
                    <a:pt x="344145" y="91676"/>
                  </a:lnTo>
                  <a:lnTo>
                    <a:pt x="344145" y="224864"/>
                  </a:lnTo>
                  <a:cubicBezTo>
                    <a:pt x="344094" y="228211"/>
                    <a:pt x="341364" y="230889"/>
                    <a:pt x="338068" y="230889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0" name="Forma libre: forma 339">
              <a:extLst>
                <a:ext uri="{FF2B5EF4-FFF2-40B4-BE49-F238E27FC236}">
                  <a16:creationId xmlns:a16="http://schemas.microsoft.com/office/drawing/2014/main" id="{68309B37-1690-4C4C-885F-B51FA2F26E3C}"/>
                </a:ext>
              </a:extLst>
            </p:cNvPr>
            <p:cNvSpPr/>
            <p:nvPr/>
          </p:nvSpPr>
          <p:spPr>
            <a:xfrm>
              <a:off x="10262887" y="3608482"/>
              <a:ext cx="96671" cy="10300"/>
            </a:xfrm>
            <a:custGeom>
              <a:avLst/>
              <a:gdLst>
                <a:gd name="connsiteX0" fmla="*/ 91521 w 96671"/>
                <a:gd name="connsiteY0" fmla="*/ 0 h 10300"/>
                <a:gd name="connsiteX1" fmla="*/ 5150 w 96671"/>
                <a:gd name="connsiteY1" fmla="*/ 0 h 10300"/>
                <a:gd name="connsiteX2" fmla="*/ 0 w 96671"/>
                <a:gd name="connsiteY2" fmla="*/ 5150 h 10300"/>
                <a:gd name="connsiteX3" fmla="*/ 5150 w 96671"/>
                <a:gd name="connsiteY3" fmla="*/ 10301 h 10300"/>
                <a:gd name="connsiteX4" fmla="*/ 91521 w 96671"/>
                <a:gd name="connsiteY4" fmla="*/ 10301 h 10300"/>
                <a:gd name="connsiteX5" fmla="*/ 96672 w 96671"/>
                <a:gd name="connsiteY5" fmla="*/ 5150 h 10300"/>
                <a:gd name="connsiteX6" fmla="*/ 91521 w 96671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671" h="10300">
                  <a:moveTo>
                    <a:pt x="91521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91521" y="10301"/>
                  </a:lnTo>
                  <a:cubicBezTo>
                    <a:pt x="94354" y="10301"/>
                    <a:pt x="96672" y="7983"/>
                    <a:pt x="96672" y="5150"/>
                  </a:cubicBezTo>
                  <a:cubicBezTo>
                    <a:pt x="96672" y="2318"/>
                    <a:pt x="94406" y="0"/>
                    <a:pt x="91521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1" name="Forma libre: forma 340">
              <a:extLst>
                <a:ext uri="{FF2B5EF4-FFF2-40B4-BE49-F238E27FC236}">
                  <a16:creationId xmlns:a16="http://schemas.microsoft.com/office/drawing/2014/main" id="{A202CECA-7EC0-4D3A-AFB1-8DED08ED8E2D}"/>
                </a:ext>
              </a:extLst>
            </p:cNvPr>
            <p:cNvSpPr/>
            <p:nvPr/>
          </p:nvSpPr>
          <p:spPr>
            <a:xfrm>
              <a:off x="10223126" y="3792349"/>
              <a:ext cx="63812" cy="63761"/>
            </a:xfrm>
            <a:custGeom>
              <a:avLst/>
              <a:gdLst>
                <a:gd name="connsiteX0" fmla="*/ 47435 w 63812"/>
                <a:gd name="connsiteY0" fmla="*/ 0 h 63761"/>
                <a:gd name="connsiteX1" fmla="*/ 16378 w 63812"/>
                <a:gd name="connsiteY1" fmla="*/ 0 h 63761"/>
                <a:gd name="connsiteX2" fmla="*/ 0 w 63812"/>
                <a:gd name="connsiteY2" fmla="*/ 16326 h 63761"/>
                <a:gd name="connsiteX3" fmla="*/ 0 w 63812"/>
                <a:gd name="connsiteY3" fmla="*/ 47383 h 63761"/>
                <a:gd name="connsiteX4" fmla="*/ 16378 w 63812"/>
                <a:gd name="connsiteY4" fmla="*/ 63761 h 63761"/>
                <a:gd name="connsiteX5" fmla="*/ 47435 w 63812"/>
                <a:gd name="connsiteY5" fmla="*/ 63761 h 63761"/>
                <a:gd name="connsiteX6" fmla="*/ 63813 w 63812"/>
                <a:gd name="connsiteY6" fmla="*/ 47383 h 63761"/>
                <a:gd name="connsiteX7" fmla="*/ 63813 w 63812"/>
                <a:gd name="connsiteY7" fmla="*/ 16326 h 63761"/>
                <a:gd name="connsiteX8" fmla="*/ 47435 w 63812"/>
                <a:gd name="connsiteY8" fmla="*/ 0 h 63761"/>
                <a:gd name="connsiteX9" fmla="*/ 53512 w 63812"/>
                <a:gd name="connsiteY9" fmla="*/ 47383 h 63761"/>
                <a:gd name="connsiteX10" fmla="*/ 47435 w 63812"/>
                <a:gd name="connsiteY10" fmla="*/ 53460 h 63761"/>
                <a:gd name="connsiteX11" fmla="*/ 16378 w 63812"/>
                <a:gd name="connsiteY11" fmla="*/ 53460 h 63761"/>
                <a:gd name="connsiteX12" fmla="*/ 10301 w 63812"/>
                <a:gd name="connsiteY12" fmla="*/ 47383 h 63761"/>
                <a:gd name="connsiteX13" fmla="*/ 10301 w 63812"/>
                <a:gd name="connsiteY13" fmla="*/ 16326 h 63761"/>
                <a:gd name="connsiteX14" fmla="*/ 16378 w 63812"/>
                <a:gd name="connsiteY14" fmla="*/ 10301 h 63761"/>
                <a:gd name="connsiteX15" fmla="*/ 47435 w 63812"/>
                <a:gd name="connsiteY15" fmla="*/ 10301 h 63761"/>
                <a:gd name="connsiteX16" fmla="*/ 53512 w 63812"/>
                <a:gd name="connsiteY16" fmla="*/ 16326 h 63761"/>
                <a:gd name="connsiteX17" fmla="*/ 53512 w 63812"/>
                <a:gd name="connsiteY17" fmla="*/ 47383 h 6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812" h="63761">
                  <a:moveTo>
                    <a:pt x="47435" y="0"/>
                  </a:moveTo>
                  <a:lnTo>
                    <a:pt x="16378" y="0"/>
                  </a:lnTo>
                  <a:cubicBezTo>
                    <a:pt x="7365" y="0"/>
                    <a:pt x="0" y="7313"/>
                    <a:pt x="0" y="16326"/>
                  </a:cubicBezTo>
                  <a:lnTo>
                    <a:pt x="0" y="47383"/>
                  </a:lnTo>
                  <a:cubicBezTo>
                    <a:pt x="0" y="56396"/>
                    <a:pt x="7313" y="63761"/>
                    <a:pt x="16378" y="63761"/>
                  </a:cubicBezTo>
                  <a:lnTo>
                    <a:pt x="47435" y="63761"/>
                  </a:lnTo>
                  <a:cubicBezTo>
                    <a:pt x="56448" y="63761"/>
                    <a:pt x="63813" y="56448"/>
                    <a:pt x="63813" y="47383"/>
                  </a:cubicBezTo>
                  <a:lnTo>
                    <a:pt x="63813" y="16326"/>
                  </a:lnTo>
                  <a:cubicBezTo>
                    <a:pt x="63813" y="7313"/>
                    <a:pt x="56448" y="0"/>
                    <a:pt x="47435" y="0"/>
                  </a:cubicBezTo>
                  <a:close/>
                  <a:moveTo>
                    <a:pt x="53512" y="47383"/>
                  </a:moveTo>
                  <a:cubicBezTo>
                    <a:pt x="53512" y="50731"/>
                    <a:pt x="50782" y="53460"/>
                    <a:pt x="47435" y="53460"/>
                  </a:cubicBezTo>
                  <a:lnTo>
                    <a:pt x="16378" y="53460"/>
                  </a:lnTo>
                  <a:cubicBezTo>
                    <a:pt x="13030" y="53460"/>
                    <a:pt x="10301" y="50731"/>
                    <a:pt x="10301" y="47383"/>
                  </a:cubicBezTo>
                  <a:lnTo>
                    <a:pt x="10301" y="16326"/>
                  </a:lnTo>
                  <a:cubicBezTo>
                    <a:pt x="10301" y="12979"/>
                    <a:pt x="13030" y="10301"/>
                    <a:pt x="16378" y="10301"/>
                  </a:cubicBezTo>
                  <a:lnTo>
                    <a:pt x="47435" y="10301"/>
                  </a:lnTo>
                  <a:cubicBezTo>
                    <a:pt x="50782" y="10301"/>
                    <a:pt x="53512" y="13030"/>
                    <a:pt x="53512" y="16326"/>
                  </a:cubicBezTo>
                  <a:lnTo>
                    <a:pt x="53512" y="47383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42" name="Gráfico 166">
            <a:extLst>
              <a:ext uri="{FF2B5EF4-FFF2-40B4-BE49-F238E27FC236}">
                <a16:creationId xmlns:a16="http://schemas.microsoft.com/office/drawing/2014/main" id="{3592C4DB-CFFC-4B3B-AB26-1D717DAC2122}"/>
              </a:ext>
            </a:extLst>
          </p:cNvPr>
          <p:cNvGrpSpPr/>
          <p:nvPr/>
        </p:nvGrpSpPr>
        <p:grpSpPr>
          <a:xfrm>
            <a:off x="11217399" y="3510677"/>
            <a:ext cx="377674" cy="378292"/>
            <a:chOff x="11217399" y="3510677"/>
            <a:chExt cx="377674" cy="378292"/>
          </a:xfrm>
          <a:solidFill>
            <a:srgbClr val="6785C1"/>
          </a:solidFill>
        </p:grpSpPr>
        <p:sp>
          <p:nvSpPr>
            <p:cNvPr id="343" name="Forma libre: forma 342">
              <a:extLst>
                <a:ext uri="{FF2B5EF4-FFF2-40B4-BE49-F238E27FC236}">
                  <a16:creationId xmlns:a16="http://schemas.microsoft.com/office/drawing/2014/main" id="{632049B5-2F6E-4DC8-A584-8C61EF9FB051}"/>
                </a:ext>
              </a:extLst>
            </p:cNvPr>
            <p:cNvSpPr/>
            <p:nvPr/>
          </p:nvSpPr>
          <p:spPr>
            <a:xfrm>
              <a:off x="11217399" y="3541630"/>
              <a:ext cx="347287" cy="347338"/>
            </a:xfrm>
            <a:custGeom>
              <a:avLst/>
              <a:gdLst>
                <a:gd name="connsiteX0" fmla="*/ 173669 w 347287"/>
                <a:gd name="connsiteY0" fmla="*/ 0 h 347338"/>
                <a:gd name="connsiteX1" fmla="*/ 0 w 347287"/>
                <a:gd name="connsiteY1" fmla="*/ 173669 h 347338"/>
                <a:gd name="connsiteX2" fmla="*/ 29666 w 347287"/>
                <a:gd name="connsiteY2" fmla="*/ 270753 h 347338"/>
                <a:gd name="connsiteX3" fmla="*/ 36825 w 347287"/>
                <a:gd name="connsiteY3" fmla="*/ 280590 h 347338"/>
                <a:gd name="connsiteX4" fmla="*/ 44035 w 347287"/>
                <a:gd name="connsiteY4" fmla="*/ 281466 h 347338"/>
                <a:gd name="connsiteX5" fmla="*/ 44911 w 347287"/>
                <a:gd name="connsiteY5" fmla="*/ 274255 h 347338"/>
                <a:gd name="connsiteX6" fmla="*/ 38164 w 347287"/>
                <a:gd name="connsiteY6" fmla="*/ 264985 h 347338"/>
                <a:gd name="connsiteX7" fmla="*/ 10249 w 347287"/>
                <a:gd name="connsiteY7" fmla="*/ 173669 h 347338"/>
                <a:gd name="connsiteX8" fmla="*/ 173618 w 347287"/>
                <a:gd name="connsiteY8" fmla="*/ 10301 h 347338"/>
                <a:gd name="connsiteX9" fmla="*/ 336986 w 347287"/>
                <a:gd name="connsiteY9" fmla="*/ 173669 h 347338"/>
                <a:gd name="connsiteX10" fmla="*/ 173618 w 347287"/>
                <a:gd name="connsiteY10" fmla="*/ 337038 h 347338"/>
                <a:gd name="connsiteX11" fmla="*/ 72053 w 347287"/>
                <a:gd name="connsiteY11" fmla="*/ 301603 h 347338"/>
                <a:gd name="connsiteX12" fmla="*/ 64791 w 347287"/>
                <a:gd name="connsiteY12" fmla="*/ 302428 h 347338"/>
                <a:gd name="connsiteX13" fmla="*/ 65615 w 347287"/>
                <a:gd name="connsiteY13" fmla="*/ 309690 h 347338"/>
                <a:gd name="connsiteX14" fmla="*/ 173618 w 347287"/>
                <a:gd name="connsiteY14" fmla="*/ 347338 h 347338"/>
                <a:gd name="connsiteX15" fmla="*/ 347287 w 347287"/>
                <a:gd name="connsiteY15" fmla="*/ 173669 h 347338"/>
                <a:gd name="connsiteX16" fmla="*/ 173669 w 347287"/>
                <a:gd name="connsiteY16" fmla="*/ 0 h 34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7287" h="347338">
                  <a:moveTo>
                    <a:pt x="173669" y="0"/>
                  </a:moveTo>
                  <a:cubicBezTo>
                    <a:pt x="77925" y="0"/>
                    <a:pt x="0" y="77925"/>
                    <a:pt x="0" y="173669"/>
                  </a:cubicBezTo>
                  <a:cubicBezTo>
                    <a:pt x="0" y="208486"/>
                    <a:pt x="10249" y="242066"/>
                    <a:pt x="29666" y="270753"/>
                  </a:cubicBezTo>
                  <a:cubicBezTo>
                    <a:pt x="31932" y="274101"/>
                    <a:pt x="34353" y="277397"/>
                    <a:pt x="36825" y="280590"/>
                  </a:cubicBezTo>
                  <a:cubicBezTo>
                    <a:pt x="38576" y="282805"/>
                    <a:pt x="41821" y="283217"/>
                    <a:pt x="44035" y="281466"/>
                  </a:cubicBezTo>
                  <a:cubicBezTo>
                    <a:pt x="46250" y="279715"/>
                    <a:pt x="46662" y="276470"/>
                    <a:pt x="44911" y="274255"/>
                  </a:cubicBezTo>
                  <a:cubicBezTo>
                    <a:pt x="42542" y="271217"/>
                    <a:pt x="40276" y="268126"/>
                    <a:pt x="38164" y="264985"/>
                  </a:cubicBezTo>
                  <a:cubicBezTo>
                    <a:pt x="19932" y="237945"/>
                    <a:pt x="10249" y="206374"/>
                    <a:pt x="10249" y="173669"/>
                  </a:cubicBezTo>
                  <a:cubicBezTo>
                    <a:pt x="10249" y="83590"/>
                    <a:pt x="83538" y="10301"/>
                    <a:pt x="173618" y="10301"/>
                  </a:cubicBezTo>
                  <a:cubicBezTo>
                    <a:pt x="263697" y="10301"/>
                    <a:pt x="336986" y="83590"/>
                    <a:pt x="336986" y="173669"/>
                  </a:cubicBezTo>
                  <a:cubicBezTo>
                    <a:pt x="336986" y="263749"/>
                    <a:pt x="263697" y="337038"/>
                    <a:pt x="173618" y="337038"/>
                  </a:cubicBezTo>
                  <a:cubicBezTo>
                    <a:pt x="136278" y="337038"/>
                    <a:pt x="101153" y="324780"/>
                    <a:pt x="72053" y="301603"/>
                  </a:cubicBezTo>
                  <a:cubicBezTo>
                    <a:pt x="69839" y="299852"/>
                    <a:pt x="66594" y="300213"/>
                    <a:pt x="64791" y="302428"/>
                  </a:cubicBezTo>
                  <a:cubicBezTo>
                    <a:pt x="63040" y="304642"/>
                    <a:pt x="63401" y="307887"/>
                    <a:pt x="65615" y="309690"/>
                  </a:cubicBezTo>
                  <a:cubicBezTo>
                    <a:pt x="96620" y="334308"/>
                    <a:pt x="133960" y="347338"/>
                    <a:pt x="173618" y="347338"/>
                  </a:cubicBezTo>
                  <a:cubicBezTo>
                    <a:pt x="269362" y="347338"/>
                    <a:pt x="347287" y="269414"/>
                    <a:pt x="347287" y="173669"/>
                  </a:cubicBezTo>
                  <a:cubicBezTo>
                    <a:pt x="347287" y="77925"/>
                    <a:pt x="269466" y="0"/>
                    <a:pt x="173669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4" name="Forma libre: forma 343">
              <a:extLst>
                <a:ext uri="{FF2B5EF4-FFF2-40B4-BE49-F238E27FC236}">
                  <a16:creationId xmlns:a16="http://schemas.microsoft.com/office/drawing/2014/main" id="{FCD74216-5ADC-4830-BDD3-DC296ADB8D41}"/>
                </a:ext>
              </a:extLst>
            </p:cNvPr>
            <p:cNvSpPr/>
            <p:nvPr/>
          </p:nvSpPr>
          <p:spPr>
            <a:xfrm>
              <a:off x="11416253" y="3510677"/>
              <a:ext cx="178819" cy="178819"/>
            </a:xfrm>
            <a:custGeom>
              <a:avLst/>
              <a:gdLst>
                <a:gd name="connsiteX0" fmla="*/ 5150 w 178819"/>
                <a:gd name="connsiteY0" fmla="*/ 0 h 178819"/>
                <a:gd name="connsiteX1" fmla="*/ 0 w 178819"/>
                <a:gd name="connsiteY1" fmla="*/ 5150 h 178819"/>
                <a:gd name="connsiteX2" fmla="*/ 5150 w 178819"/>
                <a:gd name="connsiteY2" fmla="*/ 10301 h 178819"/>
                <a:gd name="connsiteX3" fmla="*/ 168519 w 178819"/>
                <a:gd name="connsiteY3" fmla="*/ 173669 h 178819"/>
                <a:gd name="connsiteX4" fmla="*/ 173669 w 178819"/>
                <a:gd name="connsiteY4" fmla="*/ 178820 h 178819"/>
                <a:gd name="connsiteX5" fmla="*/ 178820 w 178819"/>
                <a:gd name="connsiteY5" fmla="*/ 173669 h 178819"/>
                <a:gd name="connsiteX6" fmla="*/ 5150 w 178819"/>
                <a:gd name="connsiteY6" fmla="*/ 0 h 1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819" h="178819">
                  <a:moveTo>
                    <a:pt x="5150" y="0"/>
                  </a:move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cubicBezTo>
                    <a:pt x="95230" y="10301"/>
                    <a:pt x="168519" y="83590"/>
                    <a:pt x="168519" y="173669"/>
                  </a:cubicBezTo>
                  <a:cubicBezTo>
                    <a:pt x="168519" y="176502"/>
                    <a:pt x="170837" y="178820"/>
                    <a:pt x="173669" y="178820"/>
                  </a:cubicBezTo>
                  <a:cubicBezTo>
                    <a:pt x="176502" y="178820"/>
                    <a:pt x="178820" y="176502"/>
                    <a:pt x="178820" y="173669"/>
                  </a:cubicBezTo>
                  <a:cubicBezTo>
                    <a:pt x="178820" y="77873"/>
                    <a:pt x="100895" y="0"/>
                    <a:pt x="5150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5" name="Forma libre: forma 344">
              <a:extLst>
                <a:ext uri="{FF2B5EF4-FFF2-40B4-BE49-F238E27FC236}">
                  <a16:creationId xmlns:a16="http://schemas.microsoft.com/office/drawing/2014/main" id="{EEA036EB-E0EF-406F-8C88-37F7B85F92C7}"/>
                </a:ext>
              </a:extLst>
            </p:cNvPr>
            <p:cNvSpPr/>
            <p:nvPr/>
          </p:nvSpPr>
          <p:spPr>
            <a:xfrm>
              <a:off x="11340049" y="3663333"/>
              <a:ext cx="87141" cy="103830"/>
            </a:xfrm>
            <a:custGeom>
              <a:avLst/>
              <a:gdLst>
                <a:gd name="connsiteX0" fmla="*/ 288 w 87141"/>
                <a:gd name="connsiteY0" fmla="*/ 63401 h 103830"/>
                <a:gd name="connsiteX1" fmla="*/ 3893 w 87141"/>
                <a:gd name="connsiteY1" fmla="*/ 70560 h 103830"/>
                <a:gd name="connsiteX2" fmla="*/ 16614 w 87141"/>
                <a:gd name="connsiteY2" fmla="*/ 70920 h 103830"/>
                <a:gd name="connsiteX3" fmla="*/ 64821 w 87141"/>
                <a:gd name="connsiteY3" fmla="*/ 103831 h 103830"/>
                <a:gd name="connsiteX4" fmla="*/ 83414 w 87141"/>
                <a:gd name="connsiteY4" fmla="*/ 100380 h 103830"/>
                <a:gd name="connsiteX5" fmla="*/ 86659 w 87141"/>
                <a:gd name="connsiteY5" fmla="*/ 93067 h 103830"/>
                <a:gd name="connsiteX6" fmla="*/ 79345 w 87141"/>
                <a:gd name="connsiteY6" fmla="*/ 89822 h 103830"/>
                <a:gd name="connsiteX7" fmla="*/ 64821 w 87141"/>
                <a:gd name="connsiteY7" fmla="*/ 92500 h 103830"/>
                <a:gd name="connsiteX8" fmla="*/ 29027 w 87141"/>
                <a:gd name="connsiteY8" fmla="*/ 70920 h 103830"/>
                <a:gd name="connsiteX9" fmla="*/ 54727 w 87141"/>
                <a:gd name="connsiteY9" fmla="*/ 70817 h 103830"/>
                <a:gd name="connsiteX10" fmla="*/ 60392 w 87141"/>
                <a:gd name="connsiteY10" fmla="*/ 65152 h 103830"/>
                <a:gd name="connsiteX11" fmla="*/ 54727 w 87141"/>
                <a:gd name="connsiteY11" fmla="*/ 59486 h 103830"/>
                <a:gd name="connsiteX12" fmla="*/ 54727 w 87141"/>
                <a:gd name="connsiteY12" fmla="*/ 59486 h 103830"/>
                <a:gd name="connsiteX13" fmla="*/ 25112 w 87141"/>
                <a:gd name="connsiteY13" fmla="*/ 59538 h 103830"/>
                <a:gd name="connsiteX14" fmla="*/ 24391 w 87141"/>
                <a:gd name="connsiteY14" fmla="*/ 51915 h 103830"/>
                <a:gd name="connsiteX15" fmla="*/ 25009 w 87141"/>
                <a:gd name="connsiteY15" fmla="*/ 45065 h 103830"/>
                <a:gd name="connsiteX16" fmla="*/ 66057 w 87141"/>
                <a:gd name="connsiteY16" fmla="*/ 44962 h 103830"/>
                <a:gd name="connsiteX17" fmla="*/ 71723 w 87141"/>
                <a:gd name="connsiteY17" fmla="*/ 39297 h 103830"/>
                <a:gd name="connsiteX18" fmla="*/ 66057 w 87141"/>
                <a:gd name="connsiteY18" fmla="*/ 33632 h 103830"/>
                <a:gd name="connsiteX19" fmla="*/ 66057 w 87141"/>
                <a:gd name="connsiteY19" fmla="*/ 33632 h 103830"/>
                <a:gd name="connsiteX20" fmla="*/ 28769 w 87141"/>
                <a:gd name="connsiteY20" fmla="*/ 33683 h 103830"/>
                <a:gd name="connsiteX21" fmla="*/ 64924 w 87141"/>
                <a:gd name="connsiteY21" fmla="*/ 11331 h 103830"/>
                <a:gd name="connsiteX22" fmla="*/ 79448 w 87141"/>
                <a:gd name="connsiteY22" fmla="*/ 14009 h 103830"/>
                <a:gd name="connsiteX23" fmla="*/ 86762 w 87141"/>
                <a:gd name="connsiteY23" fmla="*/ 10764 h 103830"/>
                <a:gd name="connsiteX24" fmla="*/ 83517 w 87141"/>
                <a:gd name="connsiteY24" fmla="*/ 3451 h 103830"/>
                <a:gd name="connsiteX25" fmla="*/ 64924 w 87141"/>
                <a:gd name="connsiteY25" fmla="*/ 0 h 103830"/>
                <a:gd name="connsiteX26" fmla="*/ 16408 w 87141"/>
                <a:gd name="connsiteY26" fmla="*/ 33683 h 103830"/>
                <a:gd name="connsiteX27" fmla="*/ 6262 w 87141"/>
                <a:gd name="connsiteY27" fmla="*/ 33632 h 103830"/>
                <a:gd name="connsiteX28" fmla="*/ 391 w 87141"/>
                <a:gd name="connsiteY28" fmla="*/ 37494 h 103830"/>
                <a:gd name="connsiteX29" fmla="*/ 3996 w 87141"/>
                <a:gd name="connsiteY29" fmla="*/ 44653 h 103830"/>
                <a:gd name="connsiteX30" fmla="*/ 13576 w 87141"/>
                <a:gd name="connsiteY30" fmla="*/ 45014 h 103830"/>
                <a:gd name="connsiteX31" fmla="*/ 13060 w 87141"/>
                <a:gd name="connsiteY31" fmla="*/ 51864 h 103830"/>
                <a:gd name="connsiteX32" fmla="*/ 13678 w 87141"/>
                <a:gd name="connsiteY32" fmla="*/ 59486 h 103830"/>
                <a:gd name="connsiteX33" fmla="*/ 6314 w 87141"/>
                <a:gd name="connsiteY33" fmla="*/ 59435 h 103830"/>
                <a:gd name="connsiteX34" fmla="*/ 288 w 87141"/>
                <a:gd name="connsiteY34" fmla="*/ 63401 h 10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141" h="103830">
                  <a:moveTo>
                    <a:pt x="288" y="63401"/>
                  </a:moveTo>
                  <a:cubicBezTo>
                    <a:pt x="-691" y="66388"/>
                    <a:pt x="906" y="69581"/>
                    <a:pt x="3893" y="70560"/>
                  </a:cubicBezTo>
                  <a:cubicBezTo>
                    <a:pt x="4614" y="70817"/>
                    <a:pt x="4974" y="70920"/>
                    <a:pt x="16614" y="70920"/>
                  </a:cubicBezTo>
                  <a:cubicBezTo>
                    <a:pt x="24185" y="90182"/>
                    <a:pt x="42932" y="103831"/>
                    <a:pt x="64821" y="103831"/>
                  </a:cubicBezTo>
                  <a:cubicBezTo>
                    <a:pt x="71208" y="103831"/>
                    <a:pt x="77491" y="102698"/>
                    <a:pt x="83414" y="100380"/>
                  </a:cubicBezTo>
                  <a:cubicBezTo>
                    <a:pt x="86350" y="99247"/>
                    <a:pt x="87792" y="96002"/>
                    <a:pt x="86659" y="93067"/>
                  </a:cubicBezTo>
                  <a:cubicBezTo>
                    <a:pt x="85526" y="90131"/>
                    <a:pt x="82281" y="88689"/>
                    <a:pt x="79345" y="89822"/>
                  </a:cubicBezTo>
                  <a:cubicBezTo>
                    <a:pt x="74710" y="91624"/>
                    <a:pt x="69817" y="92500"/>
                    <a:pt x="64821" y="92500"/>
                  </a:cubicBezTo>
                  <a:cubicBezTo>
                    <a:pt x="49319" y="92500"/>
                    <a:pt x="35825" y="83744"/>
                    <a:pt x="29027" y="70920"/>
                  </a:cubicBezTo>
                  <a:cubicBezTo>
                    <a:pt x="35619" y="70920"/>
                    <a:pt x="44014" y="70869"/>
                    <a:pt x="54727" y="70817"/>
                  </a:cubicBezTo>
                  <a:cubicBezTo>
                    <a:pt x="57868" y="70817"/>
                    <a:pt x="60392" y="68242"/>
                    <a:pt x="60392" y="65152"/>
                  </a:cubicBezTo>
                  <a:cubicBezTo>
                    <a:pt x="60392" y="62010"/>
                    <a:pt x="57868" y="59486"/>
                    <a:pt x="54727" y="59486"/>
                  </a:cubicBezTo>
                  <a:cubicBezTo>
                    <a:pt x="54727" y="59486"/>
                    <a:pt x="54727" y="59486"/>
                    <a:pt x="54727" y="59486"/>
                  </a:cubicBezTo>
                  <a:cubicBezTo>
                    <a:pt x="45765" y="59538"/>
                    <a:pt x="34537" y="59538"/>
                    <a:pt x="25112" y="59538"/>
                  </a:cubicBezTo>
                  <a:cubicBezTo>
                    <a:pt x="24649" y="57066"/>
                    <a:pt x="24391" y="54542"/>
                    <a:pt x="24391" y="51915"/>
                  </a:cubicBezTo>
                  <a:cubicBezTo>
                    <a:pt x="24391" y="49598"/>
                    <a:pt x="24649" y="47332"/>
                    <a:pt x="25009" y="45065"/>
                  </a:cubicBezTo>
                  <a:cubicBezTo>
                    <a:pt x="34022" y="45065"/>
                    <a:pt x="47053" y="45014"/>
                    <a:pt x="66057" y="44962"/>
                  </a:cubicBezTo>
                  <a:cubicBezTo>
                    <a:pt x="69199" y="44962"/>
                    <a:pt x="71723" y="42387"/>
                    <a:pt x="71723" y="39297"/>
                  </a:cubicBezTo>
                  <a:cubicBezTo>
                    <a:pt x="71723" y="36155"/>
                    <a:pt x="69199" y="33632"/>
                    <a:pt x="66057" y="33632"/>
                  </a:cubicBezTo>
                  <a:cubicBezTo>
                    <a:pt x="66057" y="33632"/>
                    <a:pt x="66057" y="33632"/>
                    <a:pt x="66057" y="33632"/>
                  </a:cubicBezTo>
                  <a:cubicBezTo>
                    <a:pt x="54778" y="33683"/>
                    <a:pt x="40512" y="33683"/>
                    <a:pt x="28769" y="33683"/>
                  </a:cubicBezTo>
                  <a:cubicBezTo>
                    <a:pt x="35464" y="20447"/>
                    <a:pt x="49113" y="11331"/>
                    <a:pt x="64924" y="11331"/>
                  </a:cubicBezTo>
                  <a:cubicBezTo>
                    <a:pt x="69920" y="11331"/>
                    <a:pt x="74813" y="12206"/>
                    <a:pt x="79448" y="14009"/>
                  </a:cubicBezTo>
                  <a:cubicBezTo>
                    <a:pt x="82384" y="15142"/>
                    <a:pt x="85629" y="13648"/>
                    <a:pt x="86762" y="10764"/>
                  </a:cubicBezTo>
                  <a:cubicBezTo>
                    <a:pt x="87895" y="7880"/>
                    <a:pt x="86401" y="4584"/>
                    <a:pt x="83517" y="3451"/>
                  </a:cubicBezTo>
                  <a:cubicBezTo>
                    <a:pt x="77594" y="1185"/>
                    <a:pt x="71362" y="0"/>
                    <a:pt x="64924" y="0"/>
                  </a:cubicBezTo>
                  <a:cubicBezTo>
                    <a:pt x="42726" y="0"/>
                    <a:pt x="23825" y="14060"/>
                    <a:pt x="16408" y="33683"/>
                  </a:cubicBezTo>
                  <a:cubicBezTo>
                    <a:pt x="11000" y="33683"/>
                    <a:pt x="7241" y="33683"/>
                    <a:pt x="6262" y="33632"/>
                  </a:cubicBezTo>
                  <a:cubicBezTo>
                    <a:pt x="3738" y="33374"/>
                    <a:pt x="1215" y="34919"/>
                    <a:pt x="391" y="37494"/>
                  </a:cubicBezTo>
                  <a:cubicBezTo>
                    <a:pt x="-588" y="40482"/>
                    <a:pt x="1009" y="43675"/>
                    <a:pt x="3996" y="44653"/>
                  </a:cubicBezTo>
                  <a:cubicBezTo>
                    <a:pt x="4614" y="44859"/>
                    <a:pt x="4974" y="44962"/>
                    <a:pt x="13576" y="45014"/>
                  </a:cubicBezTo>
                  <a:cubicBezTo>
                    <a:pt x="13267" y="47280"/>
                    <a:pt x="13060" y="49546"/>
                    <a:pt x="13060" y="51864"/>
                  </a:cubicBezTo>
                  <a:cubicBezTo>
                    <a:pt x="13060" y="54439"/>
                    <a:pt x="13318" y="56963"/>
                    <a:pt x="13678" y="59486"/>
                  </a:cubicBezTo>
                  <a:cubicBezTo>
                    <a:pt x="9816" y="59486"/>
                    <a:pt x="7086" y="59486"/>
                    <a:pt x="6314" y="59435"/>
                  </a:cubicBezTo>
                  <a:cubicBezTo>
                    <a:pt x="3687" y="59229"/>
                    <a:pt x="1112" y="60825"/>
                    <a:pt x="288" y="634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46" name="Gráfico 166">
            <a:extLst>
              <a:ext uri="{FF2B5EF4-FFF2-40B4-BE49-F238E27FC236}">
                <a16:creationId xmlns:a16="http://schemas.microsoft.com/office/drawing/2014/main" id="{71522F0F-77E2-4581-96E9-A13AB8841D49}"/>
              </a:ext>
            </a:extLst>
          </p:cNvPr>
          <p:cNvGrpSpPr/>
          <p:nvPr/>
        </p:nvGrpSpPr>
        <p:grpSpPr>
          <a:xfrm>
            <a:off x="10601831" y="3608276"/>
            <a:ext cx="378807" cy="281517"/>
            <a:chOff x="10601831" y="3608276"/>
            <a:chExt cx="378807" cy="281517"/>
          </a:xfrm>
          <a:solidFill>
            <a:srgbClr val="6785C1"/>
          </a:solidFill>
        </p:grpSpPr>
        <p:sp>
          <p:nvSpPr>
            <p:cNvPr id="347" name="Forma libre: forma 346">
              <a:extLst>
                <a:ext uri="{FF2B5EF4-FFF2-40B4-BE49-F238E27FC236}">
                  <a16:creationId xmlns:a16="http://schemas.microsoft.com/office/drawing/2014/main" id="{BA1C23C5-E900-4B5F-A5F9-71630BF702B6}"/>
                </a:ext>
              </a:extLst>
            </p:cNvPr>
            <p:cNvSpPr/>
            <p:nvPr/>
          </p:nvSpPr>
          <p:spPr>
            <a:xfrm>
              <a:off x="10601831" y="3608276"/>
              <a:ext cx="378807" cy="281517"/>
            </a:xfrm>
            <a:custGeom>
              <a:avLst/>
              <a:gdLst>
                <a:gd name="connsiteX0" fmla="*/ 361863 w 378807"/>
                <a:gd name="connsiteY0" fmla="*/ 50113 h 281517"/>
                <a:gd name="connsiteX1" fmla="*/ 307578 w 378807"/>
                <a:gd name="connsiteY1" fmla="*/ 50113 h 281517"/>
                <a:gd name="connsiteX2" fmla="*/ 299595 w 378807"/>
                <a:gd name="connsiteY2" fmla="*/ 42130 h 281517"/>
                <a:gd name="connsiteX3" fmla="*/ 299595 w 378807"/>
                <a:gd name="connsiteY3" fmla="*/ 42130 h 281517"/>
                <a:gd name="connsiteX4" fmla="*/ 299595 w 378807"/>
                <a:gd name="connsiteY4" fmla="*/ 42130 h 281517"/>
                <a:gd name="connsiteX5" fmla="*/ 277500 w 378807"/>
                <a:gd name="connsiteY5" fmla="*/ 20035 h 281517"/>
                <a:gd name="connsiteX6" fmla="*/ 277500 w 378807"/>
                <a:gd name="connsiteY6" fmla="*/ 20035 h 281517"/>
                <a:gd name="connsiteX7" fmla="*/ 277500 w 378807"/>
                <a:gd name="connsiteY7" fmla="*/ 20035 h 281517"/>
                <a:gd name="connsiteX8" fmla="*/ 261482 w 378807"/>
                <a:gd name="connsiteY8" fmla="*/ 4017 h 281517"/>
                <a:gd name="connsiteX9" fmla="*/ 242014 w 378807"/>
                <a:gd name="connsiteY9" fmla="*/ 4017 h 281517"/>
                <a:gd name="connsiteX10" fmla="*/ 195919 w 378807"/>
                <a:gd name="connsiteY10" fmla="*/ 50113 h 281517"/>
                <a:gd name="connsiteX11" fmla="*/ 16996 w 378807"/>
                <a:gd name="connsiteY11" fmla="*/ 50113 h 281517"/>
                <a:gd name="connsiteX12" fmla="*/ 0 w 378807"/>
                <a:gd name="connsiteY12" fmla="*/ 67057 h 281517"/>
                <a:gd name="connsiteX13" fmla="*/ 0 w 378807"/>
                <a:gd name="connsiteY13" fmla="*/ 264573 h 281517"/>
                <a:gd name="connsiteX14" fmla="*/ 16996 w 378807"/>
                <a:gd name="connsiteY14" fmla="*/ 281517 h 281517"/>
                <a:gd name="connsiteX15" fmla="*/ 361863 w 378807"/>
                <a:gd name="connsiteY15" fmla="*/ 281517 h 281517"/>
                <a:gd name="connsiteX16" fmla="*/ 378807 w 378807"/>
                <a:gd name="connsiteY16" fmla="*/ 264573 h 281517"/>
                <a:gd name="connsiteX17" fmla="*/ 378807 w 378807"/>
                <a:gd name="connsiteY17" fmla="*/ 221928 h 281517"/>
                <a:gd name="connsiteX18" fmla="*/ 378807 w 378807"/>
                <a:gd name="connsiteY18" fmla="*/ 151677 h 281517"/>
                <a:gd name="connsiteX19" fmla="*/ 378807 w 378807"/>
                <a:gd name="connsiteY19" fmla="*/ 67057 h 281517"/>
                <a:gd name="connsiteX20" fmla="*/ 361863 w 378807"/>
                <a:gd name="connsiteY20" fmla="*/ 50113 h 281517"/>
                <a:gd name="connsiteX21" fmla="*/ 361863 w 378807"/>
                <a:gd name="connsiteY21" fmla="*/ 60413 h 281517"/>
                <a:gd name="connsiteX22" fmla="*/ 368506 w 378807"/>
                <a:gd name="connsiteY22" fmla="*/ 67057 h 281517"/>
                <a:gd name="connsiteX23" fmla="*/ 368506 w 378807"/>
                <a:gd name="connsiteY23" fmla="*/ 92964 h 281517"/>
                <a:gd name="connsiteX24" fmla="*/ 350480 w 378807"/>
                <a:gd name="connsiteY24" fmla="*/ 92964 h 281517"/>
                <a:gd name="connsiteX25" fmla="*/ 317879 w 378807"/>
                <a:gd name="connsiteY25" fmla="*/ 60362 h 281517"/>
                <a:gd name="connsiteX26" fmla="*/ 361863 w 378807"/>
                <a:gd name="connsiteY26" fmla="*/ 60362 h 281517"/>
                <a:gd name="connsiteX27" fmla="*/ 211730 w 378807"/>
                <a:gd name="connsiteY27" fmla="*/ 93015 h 281517"/>
                <a:gd name="connsiteX28" fmla="*/ 273792 w 378807"/>
                <a:gd name="connsiteY28" fmla="*/ 30953 h 281517"/>
                <a:gd name="connsiteX29" fmla="*/ 288625 w 378807"/>
                <a:gd name="connsiteY29" fmla="*/ 45786 h 281517"/>
                <a:gd name="connsiteX30" fmla="*/ 241396 w 378807"/>
                <a:gd name="connsiteY30" fmla="*/ 93015 h 281517"/>
                <a:gd name="connsiteX31" fmla="*/ 211730 w 378807"/>
                <a:gd name="connsiteY31" fmla="*/ 93015 h 281517"/>
                <a:gd name="connsiteX32" fmla="*/ 295938 w 378807"/>
                <a:gd name="connsiteY32" fmla="*/ 53100 h 281517"/>
                <a:gd name="connsiteX33" fmla="*/ 335905 w 378807"/>
                <a:gd name="connsiteY33" fmla="*/ 93066 h 281517"/>
                <a:gd name="connsiteX34" fmla="*/ 256023 w 378807"/>
                <a:gd name="connsiteY34" fmla="*/ 93066 h 281517"/>
                <a:gd name="connsiteX35" fmla="*/ 295938 w 378807"/>
                <a:gd name="connsiteY35" fmla="*/ 53100 h 281517"/>
                <a:gd name="connsiteX36" fmla="*/ 249276 w 378807"/>
                <a:gd name="connsiteY36" fmla="*/ 11331 h 281517"/>
                <a:gd name="connsiteX37" fmla="*/ 254169 w 378807"/>
                <a:gd name="connsiteY37" fmla="*/ 11331 h 281517"/>
                <a:gd name="connsiteX38" fmla="*/ 266530 w 378807"/>
                <a:gd name="connsiteY38" fmla="*/ 23691 h 281517"/>
                <a:gd name="connsiteX39" fmla="*/ 197155 w 378807"/>
                <a:gd name="connsiteY39" fmla="*/ 93066 h 281517"/>
                <a:gd name="connsiteX40" fmla="*/ 167540 w 378807"/>
                <a:gd name="connsiteY40" fmla="*/ 93066 h 281517"/>
                <a:gd name="connsiteX41" fmla="*/ 249276 w 378807"/>
                <a:gd name="connsiteY41" fmla="*/ 11331 h 281517"/>
                <a:gd name="connsiteX42" fmla="*/ 368506 w 378807"/>
                <a:gd name="connsiteY42" fmla="*/ 211627 h 281517"/>
                <a:gd name="connsiteX43" fmla="*/ 300162 w 378807"/>
                <a:gd name="connsiteY43" fmla="*/ 211627 h 281517"/>
                <a:gd name="connsiteX44" fmla="*/ 293621 w 378807"/>
                <a:gd name="connsiteY44" fmla="*/ 205086 h 281517"/>
                <a:gd name="connsiteX45" fmla="*/ 293621 w 378807"/>
                <a:gd name="connsiteY45" fmla="*/ 168519 h 281517"/>
                <a:gd name="connsiteX46" fmla="*/ 300162 w 378807"/>
                <a:gd name="connsiteY46" fmla="*/ 161978 h 281517"/>
                <a:gd name="connsiteX47" fmla="*/ 368506 w 378807"/>
                <a:gd name="connsiteY47" fmla="*/ 161978 h 281517"/>
                <a:gd name="connsiteX48" fmla="*/ 368506 w 378807"/>
                <a:gd name="connsiteY48" fmla="*/ 211627 h 281517"/>
                <a:gd name="connsiteX49" fmla="*/ 300162 w 378807"/>
                <a:gd name="connsiteY49" fmla="*/ 151729 h 281517"/>
                <a:gd name="connsiteX50" fmla="*/ 283320 w 378807"/>
                <a:gd name="connsiteY50" fmla="*/ 168570 h 281517"/>
                <a:gd name="connsiteX51" fmla="*/ 283320 w 378807"/>
                <a:gd name="connsiteY51" fmla="*/ 205138 h 281517"/>
                <a:gd name="connsiteX52" fmla="*/ 300162 w 378807"/>
                <a:gd name="connsiteY52" fmla="*/ 221979 h 281517"/>
                <a:gd name="connsiteX53" fmla="*/ 368506 w 378807"/>
                <a:gd name="connsiteY53" fmla="*/ 221979 h 281517"/>
                <a:gd name="connsiteX54" fmla="*/ 368506 w 378807"/>
                <a:gd name="connsiteY54" fmla="*/ 264624 h 281517"/>
                <a:gd name="connsiteX55" fmla="*/ 361863 w 378807"/>
                <a:gd name="connsiteY55" fmla="*/ 271268 h 281517"/>
                <a:gd name="connsiteX56" fmla="*/ 16996 w 378807"/>
                <a:gd name="connsiteY56" fmla="*/ 271268 h 281517"/>
                <a:gd name="connsiteX57" fmla="*/ 10301 w 378807"/>
                <a:gd name="connsiteY57" fmla="*/ 264624 h 281517"/>
                <a:gd name="connsiteX58" fmla="*/ 10301 w 378807"/>
                <a:gd name="connsiteY58" fmla="*/ 67109 h 281517"/>
                <a:gd name="connsiteX59" fmla="*/ 16996 w 378807"/>
                <a:gd name="connsiteY59" fmla="*/ 60465 h 281517"/>
                <a:gd name="connsiteX60" fmla="*/ 185618 w 378807"/>
                <a:gd name="connsiteY60" fmla="*/ 60465 h 281517"/>
                <a:gd name="connsiteX61" fmla="*/ 153016 w 378807"/>
                <a:gd name="connsiteY61" fmla="*/ 93066 h 281517"/>
                <a:gd name="connsiteX62" fmla="*/ 61237 w 378807"/>
                <a:gd name="connsiteY62" fmla="*/ 93066 h 281517"/>
                <a:gd name="connsiteX63" fmla="*/ 56087 w 378807"/>
                <a:gd name="connsiteY63" fmla="*/ 98217 h 281517"/>
                <a:gd name="connsiteX64" fmla="*/ 61237 w 378807"/>
                <a:gd name="connsiteY64" fmla="*/ 103367 h 281517"/>
                <a:gd name="connsiteX65" fmla="*/ 368506 w 378807"/>
                <a:gd name="connsiteY65" fmla="*/ 103367 h 281517"/>
                <a:gd name="connsiteX66" fmla="*/ 368506 w 378807"/>
                <a:gd name="connsiteY66" fmla="*/ 151729 h 281517"/>
                <a:gd name="connsiteX67" fmla="*/ 300162 w 378807"/>
                <a:gd name="connsiteY67" fmla="*/ 151729 h 28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78807" h="281517">
                  <a:moveTo>
                    <a:pt x="361863" y="50113"/>
                  </a:moveTo>
                  <a:lnTo>
                    <a:pt x="307578" y="50113"/>
                  </a:lnTo>
                  <a:lnTo>
                    <a:pt x="299595" y="42130"/>
                  </a:lnTo>
                  <a:cubicBezTo>
                    <a:pt x="299595" y="42130"/>
                    <a:pt x="299595" y="42130"/>
                    <a:pt x="299595" y="42130"/>
                  </a:cubicBezTo>
                  <a:cubicBezTo>
                    <a:pt x="299595" y="42130"/>
                    <a:pt x="299595" y="42130"/>
                    <a:pt x="299595" y="42130"/>
                  </a:cubicBezTo>
                  <a:lnTo>
                    <a:pt x="277500" y="20035"/>
                  </a:lnTo>
                  <a:cubicBezTo>
                    <a:pt x="277500" y="20035"/>
                    <a:pt x="277500" y="20035"/>
                    <a:pt x="277500" y="20035"/>
                  </a:cubicBezTo>
                  <a:cubicBezTo>
                    <a:pt x="277500" y="20035"/>
                    <a:pt x="277500" y="20035"/>
                    <a:pt x="277500" y="20035"/>
                  </a:cubicBezTo>
                  <a:lnTo>
                    <a:pt x="261482" y="4017"/>
                  </a:lnTo>
                  <a:cubicBezTo>
                    <a:pt x="256126" y="-1339"/>
                    <a:pt x="247371" y="-1339"/>
                    <a:pt x="242014" y="4017"/>
                  </a:cubicBezTo>
                  <a:lnTo>
                    <a:pt x="195919" y="50113"/>
                  </a:lnTo>
                  <a:lnTo>
                    <a:pt x="16996" y="50113"/>
                  </a:lnTo>
                  <a:cubicBezTo>
                    <a:pt x="7623" y="50113"/>
                    <a:pt x="0" y="57735"/>
                    <a:pt x="0" y="67057"/>
                  </a:cubicBezTo>
                  <a:lnTo>
                    <a:pt x="0" y="264573"/>
                  </a:lnTo>
                  <a:cubicBezTo>
                    <a:pt x="0" y="273946"/>
                    <a:pt x="7623" y="281517"/>
                    <a:pt x="16996" y="281517"/>
                  </a:cubicBezTo>
                  <a:lnTo>
                    <a:pt x="361863" y="281517"/>
                  </a:lnTo>
                  <a:cubicBezTo>
                    <a:pt x="371236" y="281517"/>
                    <a:pt x="378807" y="273895"/>
                    <a:pt x="378807" y="264573"/>
                  </a:cubicBezTo>
                  <a:lnTo>
                    <a:pt x="378807" y="221928"/>
                  </a:lnTo>
                  <a:lnTo>
                    <a:pt x="378807" y="151677"/>
                  </a:lnTo>
                  <a:lnTo>
                    <a:pt x="378807" y="67057"/>
                  </a:lnTo>
                  <a:cubicBezTo>
                    <a:pt x="378807" y="57735"/>
                    <a:pt x="371185" y="50113"/>
                    <a:pt x="361863" y="50113"/>
                  </a:cubicBezTo>
                  <a:close/>
                  <a:moveTo>
                    <a:pt x="361863" y="60413"/>
                  </a:moveTo>
                  <a:cubicBezTo>
                    <a:pt x="365519" y="60413"/>
                    <a:pt x="368506" y="63401"/>
                    <a:pt x="368506" y="67057"/>
                  </a:cubicBezTo>
                  <a:lnTo>
                    <a:pt x="368506" y="92964"/>
                  </a:lnTo>
                  <a:lnTo>
                    <a:pt x="350480" y="92964"/>
                  </a:lnTo>
                  <a:lnTo>
                    <a:pt x="317879" y="60362"/>
                  </a:lnTo>
                  <a:lnTo>
                    <a:pt x="361863" y="60362"/>
                  </a:lnTo>
                  <a:close/>
                  <a:moveTo>
                    <a:pt x="211730" y="93015"/>
                  </a:moveTo>
                  <a:lnTo>
                    <a:pt x="273792" y="30953"/>
                  </a:lnTo>
                  <a:lnTo>
                    <a:pt x="288625" y="45786"/>
                  </a:lnTo>
                  <a:lnTo>
                    <a:pt x="241396" y="93015"/>
                  </a:lnTo>
                  <a:lnTo>
                    <a:pt x="211730" y="93015"/>
                  </a:lnTo>
                  <a:close/>
                  <a:moveTo>
                    <a:pt x="295938" y="53100"/>
                  </a:moveTo>
                  <a:lnTo>
                    <a:pt x="335905" y="93066"/>
                  </a:lnTo>
                  <a:lnTo>
                    <a:pt x="256023" y="93066"/>
                  </a:lnTo>
                  <a:lnTo>
                    <a:pt x="295938" y="53100"/>
                  </a:lnTo>
                  <a:close/>
                  <a:moveTo>
                    <a:pt x="249276" y="11331"/>
                  </a:moveTo>
                  <a:cubicBezTo>
                    <a:pt x="250615" y="9992"/>
                    <a:pt x="252830" y="9992"/>
                    <a:pt x="254169" y="11331"/>
                  </a:cubicBezTo>
                  <a:lnTo>
                    <a:pt x="266530" y="23691"/>
                  </a:lnTo>
                  <a:lnTo>
                    <a:pt x="197155" y="93066"/>
                  </a:lnTo>
                  <a:lnTo>
                    <a:pt x="167540" y="93066"/>
                  </a:lnTo>
                  <a:lnTo>
                    <a:pt x="249276" y="11331"/>
                  </a:lnTo>
                  <a:close/>
                  <a:moveTo>
                    <a:pt x="368506" y="211627"/>
                  </a:moveTo>
                  <a:lnTo>
                    <a:pt x="300162" y="211627"/>
                  </a:lnTo>
                  <a:cubicBezTo>
                    <a:pt x="296556" y="211627"/>
                    <a:pt x="293621" y="208692"/>
                    <a:pt x="293621" y="205086"/>
                  </a:cubicBezTo>
                  <a:lnTo>
                    <a:pt x="293621" y="168519"/>
                  </a:lnTo>
                  <a:cubicBezTo>
                    <a:pt x="293621" y="164914"/>
                    <a:pt x="296556" y="161978"/>
                    <a:pt x="300162" y="161978"/>
                  </a:cubicBezTo>
                  <a:lnTo>
                    <a:pt x="368506" y="161978"/>
                  </a:lnTo>
                  <a:lnTo>
                    <a:pt x="368506" y="211627"/>
                  </a:lnTo>
                  <a:close/>
                  <a:moveTo>
                    <a:pt x="300162" y="151729"/>
                  </a:moveTo>
                  <a:cubicBezTo>
                    <a:pt x="290891" y="151729"/>
                    <a:pt x="283320" y="159300"/>
                    <a:pt x="283320" y="168570"/>
                  </a:cubicBezTo>
                  <a:lnTo>
                    <a:pt x="283320" y="205138"/>
                  </a:lnTo>
                  <a:cubicBezTo>
                    <a:pt x="283320" y="214408"/>
                    <a:pt x="290891" y="221979"/>
                    <a:pt x="300162" y="221979"/>
                  </a:cubicBezTo>
                  <a:lnTo>
                    <a:pt x="368506" y="221979"/>
                  </a:lnTo>
                  <a:lnTo>
                    <a:pt x="368506" y="264624"/>
                  </a:lnTo>
                  <a:cubicBezTo>
                    <a:pt x="368506" y="268281"/>
                    <a:pt x="365519" y="271268"/>
                    <a:pt x="361863" y="271268"/>
                  </a:cubicBezTo>
                  <a:lnTo>
                    <a:pt x="16996" y="271268"/>
                  </a:lnTo>
                  <a:cubicBezTo>
                    <a:pt x="13339" y="271268"/>
                    <a:pt x="10301" y="268281"/>
                    <a:pt x="10301" y="264624"/>
                  </a:cubicBezTo>
                  <a:lnTo>
                    <a:pt x="10301" y="67109"/>
                  </a:lnTo>
                  <a:cubicBezTo>
                    <a:pt x="10301" y="63452"/>
                    <a:pt x="13288" y="60465"/>
                    <a:pt x="16996" y="60465"/>
                  </a:cubicBezTo>
                  <a:lnTo>
                    <a:pt x="185618" y="60465"/>
                  </a:lnTo>
                  <a:lnTo>
                    <a:pt x="153016" y="93066"/>
                  </a:lnTo>
                  <a:lnTo>
                    <a:pt x="61237" y="93066"/>
                  </a:lnTo>
                  <a:cubicBezTo>
                    <a:pt x="58405" y="93066"/>
                    <a:pt x="56087" y="95384"/>
                    <a:pt x="56087" y="98217"/>
                  </a:cubicBezTo>
                  <a:cubicBezTo>
                    <a:pt x="56087" y="101049"/>
                    <a:pt x="58405" y="103367"/>
                    <a:pt x="61237" y="103367"/>
                  </a:cubicBezTo>
                  <a:lnTo>
                    <a:pt x="368506" y="103367"/>
                  </a:lnTo>
                  <a:lnTo>
                    <a:pt x="368506" y="151729"/>
                  </a:lnTo>
                  <a:lnTo>
                    <a:pt x="300162" y="151729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8" name="Forma libre: forma 347">
              <a:extLst>
                <a:ext uri="{FF2B5EF4-FFF2-40B4-BE49-F238E27FC236}">
                  <a16:creationId xmlns:a16="http://schemas.microsoft.com/office/drawing/2014/main" id="{3E3FCAD8-7972-415B-936C-3121AF817004}"/>
                </a:ext>
              </a:extLst>
            </p:cNvPr>
            <p:cNvSpPr/>
            <p:nvPr/>
          </p:nvSpPr>
          <p:spPr>
            <a:xfrm>
              <a:off x="10905134" y="3777619"/>
              <a:ext cx="34919" cy="34919"/>
            </a:xfrm>
            <a:custGeom>
              <a:avLst/>
              <a:gdLst>
                <a:gd name="connsiteX0" fmla="*/ 17460 w 34919"/>
                <a:gd name="connsiteY0" fmla="*/ 34919 h 34919"/>
                <a:gd name="connsiteX1" fmla="*/ 34919 w 34919"/>
                <a:gd name="connsiteY1" fmla="*/ 17460 h 34919"/>
                <a:gd name="connsiteX2" fmla="*/ 17460 w 34919"/>
                <a:gd name="connsiteY2" fmla="*/ 0 h 34919"/>
                <a:gd name="connsiteX3" fmla="*/ 0 w 34919"/>
                <a:gd name="connsiteY3" fmla="*/ 17460 h 34919"/>
                <a:gd name="connsiteX4" fmla="*/ 17460 w 34919"/>
                <a:gd name="connsiteY4" fmla="*/ 34919 h 34919"/>
                <a:gd name="connsiteX5" fmla="*/ 17460 w 34919"/>
                <a:gd name="connsiteY5" fmla="*/ 7777 h 34919"/>
                <a:gd name="connsiteX6" fmla="*/ 27194 w 34919"/>
                <a:gd name="connsiteY6" fmla="*/ 17511 h 34919"/>
                <a:gd name="connsiteX7" fmla="*/ 17460 w 34919"/>
                <a:gd name="connsiteY7" fmla="*/ 27245 h 34919"/>
                <a:gd name="connsiteX8" fmla="*/ 7726 w 34919"/>
                <a:gd name="connsiteY8" fmla="*/ 17511 h 34919"/>
                <a:gd name="connsiteX9" fmla="*/ 17460 w 34919"/>
                <a:gd name="connsiteY9" fmla="*/ 7777 h 3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19" h="34919">
                  <a:moveTo>
                    <a:pt x="17460" y="34919"/>
                  </a:moveTo>
                  <a:cubicBezTo>
                    <a:pt x="27091" y="34919"/>
                    <a:pt x="34919" y="27091"/>
                    <a:pt x="34919" y="17460"/>
                  </a:cubicBezTo>
                  <a:cubicBezTo>
                    <a:pt x="34919" y="7828"/>
                    <a:pt x="27091" y="0"/>
                    <a:pt x="17460" y="0"/>
                  </a:cubicBezTo>
                  <a:cubicBezTo>
                    <a:pt x="7829" y="0"/>
                    <a:pt x="0" y="7828"/>
                    <a:pt x="0" y="17460"/>
                  </a:cubicBezTo>
                  <a:cubicBezTo>
                    <a:pt x="0" y="27091"/>
                    <a:pt x="7829" y="34919"/>
                    <a:pt x="17460" y="34919"/>
                  </a:cubicBezTo>
                  <a:close/>
                  <a:moveTo>
                    <a:pt x="17460" y="7777"/>
                  </a:moveTo>
                  <a:cubicBezTo>
                    <a:pt x="22816" y="7777"/>
                    <a:pt x="27194" y="12155"/>
                    <a:pt x="27194" y="17511"/>
                  </a:cubicBezTo>
                  <a:cubicBezTo>
                    <a:pt x="27194" y="22867"/>
                    <a:pt x="22816" y="27245"/>
                    <a:pt x="17460" y="27245"/>
                  </a:cubicBezTo>
                  <a:cubicBezTo>
                    <a:pt x="12103" y="27245"/>
                    <a:pt x="7726" y="22867"/>
                    <a:pt x="7726" y="17511"/>
                  </a:cubicBezTo>
                  <a:cubicBezTo>
                    <a:pt x="7726" y="12155"/>
                    <a:pt x="12103" y="7777"/>
                    <a:pt x="17460" y="7777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49" name="Gráfico 166">
            <a:extLst>
              <a:ext uri="{FF2B5EF4-FFF2-40B4-BE49-F238E27FC236}">
                <a16:creationId xmlns:a16="http://schemas.microsoft.com/office/drawing/2014/main" id="{8CD64D36-E900-4AF3-910A-484F83D46DE8}"/>
              </a:ext>
            </a:extLst>
          </p:cNvPr>
          <p:cNvGrpSpPr/>
          <p:nvPr/>
        </p:nvGrpSpPr>
        <p:grpSpPr>
          <a:xfrm>
            <a:off x="8761204" y="4172224"/>
            <a:ext cx="378601" cy="281015"/>
            <a:chOff x="8761204" y="4172224"/>
            <a:chExt cx="378601" cy="281015"/>
          </a:xfrm>
          <a:solidFill>
            <a:srgbClr val="6785C1"/>
          </a:solidFill>
        </p:grpSpPr>
        <p:sp>
          <p:nvSpPr>
            <p:cNvPr id="350" name="Forma libre: forma 349">
              <a:extLst>
                <a:ext uri="{FF2B5EF4-FFF2-40B4-BE49-F238E27FC236}">
                  <a16:creationId xmlns:a16="http://schemas.microsoft.com/office/drawing/2014/main" id="{10C72969-38B6-451B-909D-DA6D761885F8}"/>
                </a:ext>
              </a:extLst>
            </p:cNvPr>
            <p:cNvSpPr/>
            <p:nvPr/>
          </p:nvSpPr>
          <p:spPr>
            <a:xfrm>
              <a:off x="8761204" y="4172224"/>
              <a:ext cx="378601" cy="281015"/>
            </a:xfrm>
            <a:custGeom>
              <a:avLst/>
              <a:gdLst>
                <a:gd name="connsiteX0" fmla="*/ 361502 w 378601"/>
                <a:gd name="connsiteY0" fmla="*/ 93852 h 281015"/>
                <a:gd name="connsiteX1" fmla="*/ 315819 w 378601"/>
                <a:gd name="connsiteY1" fmla="*/ 93852 h 281015"/>
                <a:gd name="connsiteX2" fmla="*/ 226100 w 378601"/>
                <a:gd name="connsiteY2" fmla="*/ 4133 h 281015"/>
                <a:gd name="connsiteX3" fmla="*/ 205447 w 378601"/>
                <a:gd name="connsiteY3" fmla="*/ 4133 h 281015"/>
                <a:gd name="connsiteX4" fmla="*/ 201172 w 378601"/>
                <a:gd name="connsiteY4" fmla="*/ 14485 h 281015"/>
                <a:gd name="connsiteX5" fmla="*/ 205447 w 378601"/>
                <a:gd name="connsiteY5" fmla="*/ 24837 h 281015"/>
                <a:gd name="connsiteX6" fmla="*/ 274513 w 378601"/>
                <a:gd name="connsiteY6" fmla="*/ 93903 h 281015"/>
                <a:gd name="connsiteX7" fmla="*/ 104088 w 378601"/>
                <a:gd name="connsiteY7" fmla="*/ 93903 h 281015"/>
                <a:gd name="connsiteX8" fmla="*/ 173154 w 378601"/>
                <a:gd name="connsiteY8" fmla="*/ 24837 h 281015"/>
                <a:gd name="connsiteX9" fmla="*/ 177429 w 378601"/>
                <a:gd name="connsiteY9" fmla="*/ 14485 h 281015"/>
                <a:gd name="connsiteX10" fmla="*/ 173154 w 378601"/>
                <a:gd name="connsiteY10" fmla="*/ 4133 h 281015"/>
                <a:gd name="connsiteX11" fmla="*/ 152501 w 378601"/>
                <a:gd name="connsiteY11" fmla="*/ 4133 h 281015"/>
                <a:gd name="connsiteX12" fmla="*/ 62783 w 378601"/>
                <a:gd name="connsiteY12" fmla="*/ 93852 h 281015"/>
                <a:gd name="connsiteX13" fmla="*/ 17099 w 378601"/>
                <a:gd name="connsiteY13" fmla="*/ 93852 h 281015"/>
                <a:gd name="connsiteX14" fmla="*/ 0 w 378601"/>
                <a:gd name="connsiteY14" fmla="*/ 110951 h 281015"/>
                <a:gd name="connsiteX15" fmla="*/ 0 w 378601"/>
                <a:gd name="connsiteY15" fmla="*/ 122127 h 281015"/>
                <a:gd name="connsiteX16" fmla="*/ 17099 w 378601"/>
                <a:gd name="connsiteY16" fmla="*/ 139226 h 281015"/>
                <a:gd name="connsiteX17" fmla="*/ 253809 w 378601"/>
                <a:gd name="connsiteY17" fmla="*/ 139226 h 281015"/>
                <a:gd name="connsiteX18" fmla="*/ 258959 w 378601"/>
                <a:gd name="connsiteY18" fmla="*/ 134076 h 281015"/>
                <a:gd name="connsiteX19" fmla="*/ 253809 w 378601"/>
                <a:gd name="connsiteY19" fmla="*/ 128926 h 281015"/>
                <a:gd name="connsiteX20" fmla="*/ 17099 w 378601"/>
                <a:gd name="connsiteY20" fmla="*/ 128926 h 281015"/>
                <a:gd name="connsiteX21" fmla="*/ 10301 w 378601"/>
                <a:gd name="connsiteY21" fmla="*/ 122127 h 281015"/>
                <a:gd name="connsiteX22" fmla="*/ 10301 w 378601"/>
                <a:gd name="connsiteY22" fmla="*/ 110951 h 281015"/>
                <a:gd name="connsiteX23" fmla="*/ 17099 w 378601"/>
                <a:gd name="connsiteY23" fmla="*/ 104153 h 281015"/>
                <a:gd name="connsiteX24" fmla="*/ 361502 w 378601"/>
                <a:gd name="connsiteY24" fmla="*/ 104153 h 281015"/>
                <a:gd name="connsiteX25" fmla="*/ 368300 w 378601"/>
                <a:gd name="connsiteY25" fmla="*/ 110951 h 281015"/>
                <a:gd name="connsiteX26" fmla="*/ 368300 w 378601"/>
                <a:gd name="connsiteY26" fmla="*/ 122127 h 281015"/>
                <a:gd name="connsiteX27" fmla="*/ 361502 w 378601"/>
                <a:gd name="connsiteY27" fmla="*/ 128926 h 281015"/>
                <a:gd name="connsiteX28" fmla="*/ 305569 w 378601"/>
                <a:gd name="connsiteY28" fmla="*/ 128926 h 281015"/>
                <a:gd name="connsiteX29" fmla="*/ 300419 w 378601"/>
                <a:gd name="connsiteY29" fmla="*/ 134076 h 281015"/>
                <a:gd name="connsiteX30" fmla="*/ 305569 w 378601"/>
                <a:gd name="connsiteY30" fmla="*/ 139226 h 281015"/>
                <a:gd name="connsiteX31" fmla="*/ 336935 w 378601"/>
                <a:gd name="connsiteY31" fmla="*/ 139226 h 281015"/>
                <a:gd name="connsiteX32" fmla="*/ 293930 w 378601"/>
                <a:gd name="connsiteY32" fmla="*/ 266903 h 281015"/>
                <a:gd name="connsiteX33" fmla="*/ 288213 w 378601"/>
                <a:gd name="connsiteY33" fmla="*/ 270766 h 281015"/>
                <a:gd name="connsiteX34" fmla="*/ 90388 w 378601"/>
                <a:gd name="connsiteY34" fmla="*/ 270766 h 281015"/>
                <a:gd name="connsiteX35" fmla="*/ 84723 w 378601"/>
                <a:gd name="connsiteY35" fmla="*/ 266955 h 281015"/>
                <a:gd name="connsiteX36" fmla="*/ 43263 w 378601"/>
                <a:gd name="connsiteY36" fmla="*/ 159313 h 281015"/>
                <a:gd name="connsiteX37" fmla="*/ 36619 w 378601"/>
                <a:gd name="connsiteY37" fmla="*/ 156377 h 281015"/>
                <a:gd name="connsiteX38" fmla="*/ 33683 w 378601"/>
                <a:gd name="connsiteY38" fmla="*/ 163021 h 281015"/>
                <a:gd name="connsiteX39" fmla="*/ 75143 w 378601"/>
                <a:gd name="connsiteY39" fmla="*/ 270714 h 281015"/>
                <a:gd name="connsiteX40" fmla="*/ 90388 w 378601"/>
                <a:gd name="connsiteY40" fmla="*/ 281015 h 281015"/>
                <a:gd name="connsiteX41" fmla="*/ 288264 w 378601"/>
                <a:gd name="connsiteY41" fmla="*/ 281015 h 281015"/>
                <a:gd name="connsiteX42" fmla="*/ 303612 w 378601"/>
                <a:gd name="connsiteY42" fmla="*/ 270405 h 281015"/>
                <a:gd name="connsiteX43" fmla="*/ 347854 w 378601"/>
                <a:gd name="connsiteY43" fmla="*/ 139123 h 281015"/>
                <a:gd name="connsiteX44" fmla="*/ 361502 w 378601"/>
                <a:gd name="connsiteY44" fmla="*/ 139123 h 281015"/>
                <a:gd name="connsiteX45" fmla="*/ 378601 w 378601"/>
                <a:gd name="connsiteY45" fmla="*/ 122024 h 281015"/>
                <a:gd name="connsiteX46" fmla="*/ 378601 w 378601"/>
                <a:gd name="connsiteY46" fmla="*/ 110848 h 281015"/>
                <a:gd name="connsiteX47" fmla="*/ 361502 w 378601"/>
                <a:gd name="connsiteY47" fmla="*/ 93852 h 281015"/>
                <a:gd name="connsiteX48" fmla="*/ 212709 w 378601"/>
                <a:gd name="connsiteY48" fmla="*/ 17473 h 281015"/>
                <a:gd name="connsiteX49" fmla="*/ 211421 w 378601"/>
                <a:gd name="connsiteY49" fmla="*/ 14434 h 281015"/>
                <a:gd name="connsiteX50" fmla="*/ 212709 w 378601"/>
                <a:gd name="connsiteY50" fmla="*/ 11395 h 281015"/>
                <a:gd name="connsiteX51" fmla="*/ 218786 w 378601"/>
                <a:gd name="connsiteY51" fmla="*/ 11395 h 281015"/>
                <a:gd name="connsiteX52" fmla="*/ 301243 w 378601"/>
                <a:gd name="connsiteY52" fmla="*/ 93852 h 281015"/>
                <a:gd name="connsiteX53" fmla="*/ 289037 w 378601"/>
                <a:gd name="connsiteY53" fmla="*/ 93852 h 281015"/>
                <a:gd name="connsiteX54" fmla="*/ 212709 w 378601"/>
                <a:gd name="connsiteY54" fmla="*/ 17473 h 281015"/>
                <a:gd name="connsiteX55" fmla="*/ 159815 w 378601"/>
                <a:gd name="connsiteY55" fmla="*/ 11395 h 281015"/>
                <a:gd name="connsiteX56" fmla="*/ 165892 w 378601"/>
                <a:gd name="connsiteY56" fmla="*/ 11395 h 281015"/>
                <a:gd name="connsiteX57" fmla="*/ 167180 w 378601"/>
                <a:gd name="connsiteY57" fmla="*/ 14434 h 281015"/>
                <a:gd name="connsiteX58" fmla="*/ 165892 w 378601"/>
                <a:gd name="connsiteY58" fmla="*/ 17473 h 281015"/>
                <a:gd name="connsiteX59" fmla="*/ 89564 w 378601"/>
                <a:gd name="connsiteY59" fmla="*/ 93852 h 281015"/>
                <a:gd name="connsiteX60" fmla="*/ 77358 w 378601"/>
                <a:gd name="connsiteY60" fmla="*/ 93852 h 281015"/>
                <a:gd name="connsiteX61" fmla="*/ 159815 w 378601"/>
                <a:gd name="connsiteY61" fmla="*/ 11395 h 28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601" h="281015">
                  <a:moveTo>
                    <a:pt x="361502" y="93852"/>
                  </a:moveTo>
                  <a:lnTo>
                    <a:pt x="315819" y="93852"/>
                  </a:lnTo>
                  <a:lnTo>
                    <a:pt x="226100" y="4133"/>
                  </a:lnTo>
                  <a:cubicBezTo>
                    <a:pt x="220589" y="-1378"/>
                    <a:pt x="210958" y="-1378"/>
                    <a:pt x="205447" y="4133"/>
                  </a:cubicBezTo>
                  <a:cubicBezTo>
                    <a:pt x="202666" y="6914"/>
                    <a:pt x="201172" y="10571"/>
                    <a:pt x="201172" y="14485"/>
                  </a:cubicBezTo>
                  <a:cubicBezTo>
                    <a:pt x="201172" y="18400"/>
                    <a:pt x="202717" y="22056"/>
                    <a:pt x="205447" y="24837"/>
                  </a:cubicBezTo>
                  <a:lnTo>
                    <a:pt x="274513" y="93903"/>
                  </a:lnTo>
                  <a:lnTo>
                    <a:pt x="104088" y="93903"/>
                  </a:lnTo>
                  <a:lnTo>
                    <a:pt x="173154" y="24837"/>
                  </a:lnTo>
                  <a:cubicBezTo>
                    <a:pt x="175935" y="22056"/>
                    <a:pt x="177429" y="18400"/>
                    <a:pt x="177429" y="14485"/>
                  </a:cubicBezTo>
                  <a:cubicBezTo>
                    <a:pt x="177429" y="10571"/>
                    <a:pt x="175884" y="6914"/>
                    <a:pt x="173154" y="4133"/>
                  </a:cubicBezTo>
                  <a:cubicBezTo>
                    <a:pt x="167643" y="-1378"/>
                    <a:pt x="158012" y="-1378"/>
                    <a:pt x="152501" y="4133"/>
                  </a:cubicBezTo>
                  <a:lnTo>
                    <a:pt x="62783" y="93852"/>
                  </a:lnTo>
                  <a:lnTo>
                    <a:pt x="17099" y="93852"/>
                  </a:lnTo>
                  <a:cubicBezTo>
                    <a:pt x="7674" y="93852"/>
                    <a:pt x="0" y="101526"/>
                    <a:pt x="0" y="110951"/>
                  </a:cubicBezTo>
                  <a:lnTo>
                    <a:pt x="0" y="122127"/>
                  </a:lnTo>
                  <a:cubicBezTo>
                    <a:pt x="0" y="131552"/>
                    <a:pt x="7674" y="139226"/>
                    <a:pt x="17099" y="139226"/>
                  </a:cubicBezTo>
                  <a:lnTo>
                    <a:pt x="253809" y="139226"/>
                  </a:lnTo>
                  <a:cubicBezTo>
                    <a:pt x="256641" y="139226"/>
                    <a:pt x="258959" y="136909"/>
                    <a:pt x="258959" y="134076"/>
                  </a:cubicBezTo>
                  <a:cubicBezTo>
                    <a:pt x="258959" y="131243"/>
                    <a:pt x="256641" y="128926"/>
                    <a:pt x="253809" y="128926"/>
                  </a:cubicBezTo>
                  <a:lnTo>
                    <a:pt x="17099" y="128926"/>
                  </a:lnTo>
                  <a:cubicBezTo>
                    <a:pt x="13339" y="128926"/>
                    <a:pt x="10301" y="125887"/>
                    <a:pt x="10301" y="122127"/>
                  </a:cubicBezTo>
                  <a:lnTo>
                    <a:pt x="10301" y="110951"/>
                  </a:lnTo>
                  <a:cubicBezTo>
                    <a:pt x="10301" y="107191"/>
                    <a:pt x="13339" y="104153"/>
                    <a:pt x="17099" y="104153"/>
                  </a:cubicBezTo>
                  <a:lnTo>
                    <a:pt x="361502" y="104153"/>
                  </a:lnTo>
                  <a:cubicBezTo>
                    <a:pt x="365262" y="104153"/>
                    <a:pt x="368300" y="107191"/>
                    <a:pt x="368300" y="110951"/>
                  </a:cubicBezTo>
                  <a:lnTo>
                    <a:pt x="368300" y="122127"/>
                  </a:lnTo>
                  <a:cubicBezTo>
                    <a:pt x="368300" y="125887"/>
                    <a:pt x="365262" y="128926"/>
                    <a:pt x="361502" y="128926"/>
                  </a:cubicBezTo>
                  <a:lnTo>
                    <a:pt x="305569" y="128926"/>
                  </a:lnTo>
                  <a:cubicBezTo>
                    <a:pt x="302737" y="128926"/>
                    <a:pt x="300419" y="131243"/>
                    <a:pt x="300419" y="134076"/>
                  </a:cubicBezTo>
                  <a:cubicBezTo>
                    <a:pt x="300419" y="136909"/>
                    <a:pt x="302737" y="139226"/>
                    <a:pt x="305569" y="139226"/>
                  </a:cubicBezTo>
                  <a:lnTo>
                    <a:pt x="336935" y="139226"/>
                  </a:lnTo>
                  <a:lnTo>
                    <a:pt x="293930" y="266903"/>
                  </a:lnTo>
                  <a:cubicBezTo>
                    <a:pt x="293003" y="269272"/>
                    <a:pt x="290736" y="270766"/>
                    <a:pt x="288213" y="270766"/>
                  </a:cubicBezTo>
                  <a:lnTo>
                    <a:pt x="90388" y="270766"/>
                  </a:lnTo>
                  <a:cubicBezTo>
                    <a:pt x="87865" y="270766"/>
                    <a:pt x="85599" y="269272"/>
                    <a:pt x="84723" y="266955"/>
                  </a:cubicBezTo>
                  <a:lnTo>
                    <a:pt x="43263" y="159313"/>
                  </a:lnTo>
                  <a:cubicBezTo>
                    <a:pt x="42233" y="156634"/>
                    <a:pt x="39246" y="155347"/>
                    <a:pt x="36619" y="156377"/>
                  </a:cubicBezTo>
                  <a:cubicBezTo>
                    <a:pt x="33941" y="157407"/>
                    <a:pt x="32653" y="160394"/>
                    <a:pt x="33683" y="163021"/>
                  </a:cubicBezTo>
                  <a:lnTo>
                    <a:pt x="75143" y="270714"/>
                  </a:lnTo>
                  <a:cubicBezTo>
                    <a:pt x="77667" y="276998"/>
                    <a:pt x="83641" y="281015"/>
                    <a:pt x="90388" y="281015"/>
                  </a:cubicBezTo>
                  <a:lnTo>
                    <a:pt x="288264" y="281015"/>
                  </a:lnTo>
                  <a:cubicBezTo>
                    <a:pt x="295011" y="281015"/>
                    <a:pt x="300986" y="276946"/>
                    <a:pt x="303612" y="270405"/>
                  </a:cubicBezTo>
                  <a:lnTo>
                    <a:pt x="347854" y="139123"/>
                  </a:lnTo>
                  <a:lnTo>
                    <a:pt x="361502" y="139123"/>
                  </a:lnTo>
                  <a:cubicBezTo>
                    <a:pt x="370927" y="139123"/>
                    <a:pt x="378601" y="131449"/>
                    <a:pt x="378601" y="122024"/>
                  </a:cubicBezTo>
                  <a:lnTo>
                    <a:pt x="378601" y="110848"/>
                  </a:lnTo>
                  <a:cubicBezTo>
                    <a:pt x="378601" y="101526"/>
                    <a:pt x="370927" y="93852"/>
                    <a:pt x="361502" y="93852"/>
                  </a:cubicBezTo>
                  <a:close/>
                  <a:moveTo>
                    <a:pt x="212709" y="17473"/>
                  </a:moveTo>
                  <a:cubicBezTo>
                    <a:pt x="211885" y="16648"/>
                    <a:pt x="211421" y="15567"/>
                    <a:pt x="211421" y="14434"/>
                  </a:cubicBezTo>
                  <a:cubicBezTo>
                    <a:pt x="211421" y="13301"/>
                    <a:pt x="211885" y="12219"/>
                    <a:pt x="212709" y="11395"/>
                  </a:cubicBezTo>
                  <a:cubicBezTo>
                    <a:pt x="214357" y="9747"/>
                    <a:pt x="217190" y="9747"/>
                    <a:pt x="218786" y="11395"/>
                  </a:cubicBezTo>
                  <a:lnTo>
                    <a:pt x="301243" y="93852"/>
                  </a:lnTo>
                  <a:lnTo>
                    <a:pt x="289037" y="93852"/>
                  </a:lnTo>
                  <a:lnTo>
                    <a:pt x="212709" y="17473"/>
                  </a:lnTo>
                  <a:close/>
                  <a:moveTo>
                    <a:pt x="159815" y="11395"/>
                  </a:moveTo>
                  <a:cubicBezTo>
                    <a:pt x="161463" y="9747"/>
                    <a:pt x="164296" y="9747"/>
                    <a:pt x="165892" y="11395"/>
                  </a:cubicBezTo>
                  <a:cubicBezTo>
                    <a:pt x="166716" y="12219"/>
                    <a:pt x="167180" y="13301"/>
                    <a:pt x="167180" y="14434"/>
                  </a:cubicBezTo>
                  <a:cubicBezTo>
                    <a:pt x="167180" y="15567"/>
                    <a:pt x="166716" y="16648"/>
                    <a:pt x="165892" y="17473"/>
                  </a:cubicBezTo>
                  <a:lnTo>
                    <a:pt x="89564" y="93852"/>
                  </a:lnTo>
                  <a:lnTo>
                    <a:pt x="77358" y="93852"/>
                  </a:lnTo>
                  <a:lnTo>
                    <a:pt x="159815" y="11395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1" name="Forma libre: forma 350">
              <a:extLst>
                <a:ext uri="{FF2B5EF4-FFF2-40B4-BE49-F238E27FC236}">
                  <a16:creationId xmlns:a16="http://schemas.microsoft.com/office/drawing/2014/main" id="{5DABBBEB-10B4-44E0-9D82-CEFA9CB95106}"/>
                </a:ext>
              </a:extLst>
            </p:cNvPr>
            <p:cNvSpPr/>
            <p:nvPr/>
          </p:nvSpPr>
          <p:spPr>
            <a:xfrm>
              <a:off x="8862202" y="4330507"/>
              <a:ext cx="37700" cy="91160"/>
            </a:xfrm>
            <a:custGeom>
              <a:avLst/>
              <a:gdLst>
                <a:gd name="connsiteX0" fmla="*/ 37700 w 37700"/>
                <a:gd name="connsiteY0" fmla="*/ 72311 h 91160"/>
                <a:gd name="connsiteX1" fmla="*/ 37700 w 37700"/>
                <a:gd name="connsiteY1" fmla="*/ 18850 h 91160"/>
                <a:gd name="connsiteX2" fmla="*/ 18850 w 37700"/>
                <a:gd name="connsiteY2" fmla="*/ 0 h 91160"/>
                <a:gd name="connsiteX3" fmla="*/ 0 w 37700"/>
                <a:gd name="connsiteY3" fmla="*/ 18850 h 91160"/>
                <a:gd name="connsiteX4" fmla="*/ 0 w 37700"/>
                <a:gd name="connsiteY4" fmla="*/ 72311 h 91160"/>
                <a:gd name="connsiteX5" fmla="*/ 18850 w 37700"/>
                <a:gd name="connsiteY5" fmla="*/ 91161 h 91160"/>
                <a:gd name="connsiteX6" fmla="*/ 37700 w 37700"/>
                <a:gd name="connsiteY6" fmla="*/ 72311 h 91160"/>
                <a:gd name="connsiteX7" fmla="*/ 10301 w 37700"/>
                <a:gd name="connsiteY7" fmla="*/ 72311 h 91160"/>
                <a:gd name="connsiteX8" fmla="*/ 10301 w 37700"/>
                <a:gd name="connsiteY8" fmla="*/ 18850 h 91160"/>
                <a:gd name="connsiteX9" fmla="*/ 18850 w 37700"/>
                <a:gd name="connsiteY9" fmla="*/ 10301 h 91160"/>
                <a:gd name="connsiteX10" fmla="*/ 27400 w 37700"/>
                <a:gd name="connsiteY10" fmla="*/ 18850 h 91160"/>
                <a:gd name="connsiteX11" fmla="*/ 27400 w 37700"/>
                <a:gd name="connsiteY11" fmla="*/ 72311 h 91160"/>
                <a:gd name="connsiteX12" fmla="*/ 18850 w 37700"/>
                <a:gd name="connsiteY12" fmla="*/ 80860 h 91160"/>
                <a:gd name="connsiteX13" fmla="*/ 10301 w 37700"/>
                <a:gd name="connsiteY13" fmla="*/ 72311 h 9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00" h="91160">
                  <a:moveTo>
                    <a:pt x="37700" y="72311"/>
                  </a:moveTo>
                  <a:lnTo>
                    <a:pt x="37700" y="18850"/>
                  </a:lnTo>
                  <a:cubicBezTo>
                    <a:pt x="37700" y="8446"/>
                    <a:pt x="29254" y="0"/>
                    <a:pt x="18850" y="0"/>
                  </a:cubicBezTo>
                  <a:cubicBezTo>
                    <a:pt x="8447" y="0"/>
                    <a:pt x="0" y="8446"/>
                    <a:pt x="0" y="18850"/>
                  </a:cubicBezTo>
                  <a:lnTo>
                    <a:pt x="0" y="72311"/>
                  </a:lnTo>
                  <a:cubicBezTo>
                    <a:pt x="0" y="82714"/>
                    <a:pt x="8447" y="91161"/>
                    <a:pt x="18850" y="91161"/>
                  </a:cubicBezTo>
                  <a:cubicBezTo>
                    <a:pt x="29254" y="91161"/>
                    <a:pt x="37700" y="82714"/>
                    <a:pt x="37700" y="72311"/>
                  </a:cubicBezTo>
                  <a:close/>
                  <a:moveTo>
                    <a:pt x="10301" y="72311"/>
                  </a:moveTo>
                  <a:lnTo>
                    <a:pt x="10301" y="18850"/>
                  </a:lnTo>
                  <a:cubicBezTo>
                    <a:pt x="10301" y="14112"/>
                    <a:pt x="14163" y="10301"/>
                    <a:pt x="18850" y="10301"/>
                  </a:cubicBezTo>
                  <a:cubicBezTo>
                    <a:pt x="23537" y="10301"/>
                    <a:pt x="27400" y="14163"/>
                    <a:pt x="27400" y="18850"/>
                  </a:cubicBezTo>
                  <a:lnTo>
                    <a:pt x="27400" y="72311"/>
                  </a:lnTo>
                  <a:cubicBezTo>
                    <a:pt x="27400" y="77049"/>
                    <a:pt x="23537" y="80860"/>
                    <a:pt x="18850" y="80860"/>
                  </a:cubicBezTo>
                  <a:cubicBezTo>
                    <a:pt x="14163" y="80860"/>
                    <a:pt x="10301" y="76997"/>
                    <a:pt x="10301" y="7231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2" name="Forma libre: forma 351">
              <a:extLst>
                <a:ext uri="{FF2B5EF4-FFF2-40B4-BE49-F238E27FC236}">
                  <a16:creationId xmlns:a16="http://schemas.microsoft.com/office/drawing/2014/main" id="{216C1B95-1E9D-4377-8372-B7DA03ACEF6A}"/>
                </a:ext>
              </a:extLst>
            </p:cNvPr>
            <p:cNvSpPr/>
            <p:nvPr/>
          </p:nvSpPr>
          <p:spPr>
            <a:xfrm>
              <a:off x="8931783" y="4330507"/>
              <a:ext cx="37700" cy="91160"/>
            </a:xfrm>
            <a:custGeom>
              <a:avLst/>
              <a:gdLst>
                <a:gd name="connsiteX0" fmla="*/ 37700 w 37700"/>
                <a:gd name="connsiteY0" fmla="*/ 72311 h 91160"/>
                <a:gd name="connsiteX1" fmla="*/ 37700 w 37700"/>
                <a:gd name="connsiteY1" fmla="*/ 18850 h 91160"/>
                <a:gd name="connsiteX2" fmla="*/ 18850 w 37700"/>
                <a:gd name="connsiteY2" fmla="*/ 0 h 91160"/>
                <a:gd name="connsiteX3" fmla="*/ 0 w 37700"/>
                <a:gd name="connsiteY3" fmla="*/ 18850 h 91160"/>
                <a:gd name="connsiteX4" fmla="*/ 0 w 37700"/>
                <a:gd name="connsiteY4" fmla="*/ 72311 h 91160"/>
                <a:gd name="connsiteX5" fmla="*/ 18850 w 37700"/>
                <a:gd name="connsiteY5" fmla="*/ 91161 h 91160"/>
                <a:gd name="connsiteX6" fmla="*/ 37700 w 37700"/>
                <a:gd name="connsiteY6" fmla="*/ 72311 h 91160"/>
                <a:gd name="connsiteX7" fmla="*/ 10301 w 37700"/>
                <a:gd name="connsiteY7" fmla="*/ 72311 h 91160"/>
                <a:gd name="connsiteX8" fmla="*/ 10301 w 37700"/>
                <a:gd name="connsiteY8" fmla="*/ 18850 h 91160"/>
                <a:gd name="connsiteX9" fmla="*/ 18850 w 37700"/>
                <a:gd name="connsiteY9" fmla="*/ 10301 h 91160"/>
                <a:gd name="connsiteX10" fmla="*/ 27400 w 37700"/>
                <a:gd name="connsiteY10" fmla="*/ 18850 h 91160"/>
                <a:gd name="connsiteX11" fmla="*/ 27400 w 37700"/>
                <a:gd name="connsiteY11" fmla="*/ 72311 h 91160"/>
                <a:gd name="connsiteX12" fmla="*/ 18850 w 37700"/>
                <a:gd name="connsiteY12" fmla="*/ 80860 h 91160"/>
                <a:gd name="connsiteX13" fmla="*/ 10301 w 37700"/>
                <a:gd name="connsiteY13" fmla="*/ 72311 h 9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00" h="91160">
                  <a:moveTo>
                    <a:pt x="37700" y="72311"/>
                  </a:moveTo>
                  <a:lnTo>
                    <a:pt x="37700" y="18850"/>
                  </a:lnTo>
                  <a:cubicBezTo>
                    <a:pt x="37700" y="8446"/>
                    <a:pt x="29254" y="0"/>
                    <a:pt x="18850" y="0"/>
                  </a:cubicBezTo>
                  <a:cubicBezTo>
                    <a:pt x="8447" y="0"/>
                    <a:pt x="0" y="8446"/>
                    <a:pt x="0" y="18850"/>
                  </a:cubicBezTo>
                  <a:lnTo>
                    <a:pt x="0" y="72311"/>
                  </a:lnTo>
                  <a:cubicBezTo>
                    <a:pt x="0" y="82714"/>
                    <a:pt x="8447" y="91161"/>
                    <a:pt x="18850" y="91161"/>
                  </a:cubicBezTo>
                  <a:cubicBezTo>
                    <a:pt x="29254" y="91161"/>
                    <a:pt x="37700" y="82714"/>
                    <a:pt x="37700" y="72311"/>
                  </a:cubicBezTo>
                  <a:close/>
                  <a:moveTo>
                    <a:pt x="10301" y="72311"/>
                  </a:moveTo>
                  <a:lnTo>
                    <a:pt x="10301" y="18850"/>
                  </a:lnTo>
                  <a:cubicBezTo>
                    <a:pt x="10301" y="14112"/>
                    <a:pt x="14163" y="10301"/>
                    <a:pt x="18850" y="10301"/>
                  </a:cubicBezTo>
                  <a:cubicBezTo>
                    <a:pt x="23537" y="10301"/>
                    <a:pt x="27400" y="14163"/>
                    <a:pt x="27400" y="18850"/>
                  </a:cubicBezTo>
                  <a:lnTo>
                    <a:pt x="27400" y="72311"/>
                  </a:lnTo>
                  <a:cubicBezTo>
                    <a:pt x="27400" y="77049"/>
                    <a:pt x="23537" y="80860"/>
                    <a:pt x="18850" y="80860"/>
                  </a:cubicBezTo>
                  <a:cubicBezTo>
                    <a:pt x="14163" y="80860"/>
                    <a:pt x="10301" y="76997"/>
                    <a:pt x="10301" y="7231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3" name="Forma libre: forma 352">
              <a:extLst>
                <a:ext uri="{FF2B5EF4-FFF2-40B4-BE49-F238E27FC236}">
                  <a16:creationId xmlns:a16="http://schemas.microsoft.com/office/drawing/2014/main" id="{B335ED57-8EC0-4C0F-9434-20EC735074F5}"/>
                </a:ext>
              </a:extLst>
            </p:cNvPr>
            <p:cNvSpPr/>
            <p:nvPr/>
          </p:nvSpPr>
          <p:spPr>
            <a:xfrm>
              <a:off x="9001364" y="4330507"/>
              <a:ext cx="37700" cy="91160"/>
            </a:xfrm>
            <a:custGeom>
              <a:avLst/>
              <a:gdLst>
                <a:gd name="connsiteX0" fmla="*/ 37700 w 37700"/>
                <a:gd name="connsiteY0" fmla="*/ 72311 h 91160"/>
                <a:gd name="connsiteX1" fmla="*/ 37700 w 37700"/>
                <a:gd name="connsiteY1" fmla="*/ 18850 h 91160"/>
                <a:gd name="connsiteX2" fmla="*/ 18850 w 37700"/>
                <a:gd name="connsiteY2" fmla="*/ 0 h 91160"/>
                <a:gd name="connsiteX3" fmla="*/ 0 w 37700"/>
                <a:gd name="connsiteY3" fmla="*/ 18850 h 91160"/>
                <a:gd name="connsiteX4" fmla="*/ 0 w 37700"/>
                <a:gd name="connsiteY4" fmla="*/ 72311 h 91160"/>
                <a:gd name="connsiteX5" fmla="*/ 18850 w 37700"/>
                <a:gd name="connsiteY5" fmla="*/ 91161 h 91160"/>
                <a:gd name="connsiteX6" fmla="*/ 37700 w 37700"/>
                <a:gd name="connsiteY6" fmla="*/ 72311 h 91160"/>
                <a:gd name="connsiteX7" fmla="*/ 10249 w 37700"/>
                <a:gd name="connsiteY7" fmla="*/ 72311 h 91160"/>
                <a:gd name="connsiteX8" fmla="*/ 10249 w 37700"/>
                <a:gd name="connsiteY8" fmla="*/ 18850 h 91160"/>
                <a:gd name="connsiteX9" fmla="*/ 18799 w 37700"/>
                <a:gd name="connsiteY9" fmla="*/ 10301 h 91160"/>
                <a:gd name="connsiteX10" fmla="*/ 27348 w 37700"/>
                <a:gd name="connsiteY10" fmla="*/ 18850 h 91160"/>
                <a:gd name="connsiteX11" fmla="*/ 27348 w 37700"/>
                <a:gd name="connsiteY11" fmla="*/ 72311 h 91160"/>
                <a:gd name="connsiteX12" fmla="*/ 18799 w 37700"/>
                <a:gd name="connsiteY12" fmla="*/ 80860 h 91160"/>
                <a:gd name="connsiteX13" fmla="*/ 10249 w 37700"/>
                <a:gd name="connsiteY13" fmla="*/ 72311 h 9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00" h="91160">
                  <a:moveTo>
                    <a:pt x="37700" y="72311"/>
                  </a:moveTo>
                  <a:lnTo>
                    <a:pt x="37700" y="18850"/>
                  </a:lnTo>
                  <a:cubicBezTo>
                    <a:pt x="37700" y="8446"/>
                    <a:pt x="29254" y="0"/>
                    <a:pt x="18850" y="0"/>
                  </a:cubicBezTo>
                  <a:cubicBezTo>
                    <a:pt x="8447" y="0"/>
                    <a:pt x="0" y="8446"/>
                    <a:pt x="0" y="18850"/>
                  </a:cubicBezTo>
                  <a:lnTo>
                    <a:pt x="0" y="72311"/>
                  </a:lnTo>
                  <a:cubicBezTo>
                    <a:pt x="0" y="82714"/>
                    <a:pt x="8447" y="91161"/>
                    <a:pt x="18850" y="91161"/>
                  </a:cubicBezTo>
                  <a:cubicBezTo>
                    <a:pt x="29202" y="91161"/>
                    <a:pt x="37700" y="82714"/>
                    <a:pt x="37700" y="72311"/>
                  </a:cubicBezTo>
                  <a:close/>
                  <a:moveTo>
                    <a:pt x="10249" y="72311"/>
                  </a:moveTo>
                  <a:lnTo>
                    <a:pt x="10249" y="18850"/>
                  </a:lnTo>
                  <a:cubicBezTo>
                    <a:pt x="10249" y="14112"/>
                    <a:pt x="14112" y="10301"/>
                    <a:pt x="18799" y="10301"/>
                  </a:cubicBezTo>
                  <a:cubicBezTo>
                    <a:pt x="23486" y="10301"/>
                    <a:pt x="27348" y="14163"/>
                    <a:pt x="27348" y="18850"/>
                  </a:cubicBezTo>
                  <a:lnTo>
                    <a:pt x="27348" y="72311"/>
                  </a:lnTo>
                  <a:cubicBezTo>
                    <a:pt x="27348" y="77049"/>
                    <a:pt x="23486" y="80860"/>
                    <a:pt x="18799" y="80860"/>
                  </a:cubicBezTo>
                  <a:cubicBezTo>
                    <a:pt x="14112" y="80860"/>
                    <a:pt x="10249" y="76997"/>
                    <a:pt x="10249" y="7231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54" name="Gráfico 166">
            <a:extLst>
              <a:ext uri="{FF2B5EF4-FFF2-40B4-BE49-F238E27FC236}">
                <a16:creationId xmlns:a16="http://schemas.microsoft.com/office/drawing/2014/main" id="{F1EFAADB-138A-4EDB-965D-91FE288BF788}"/>
              </a:ext>
            </a:extLst>
          </p:cNvPr>
          <p:cNvGrpSpPr/>
          <p:nvPr/>
        </p:nvGrpSpPr>
        <p:grpSpPr>
          <a:xfrm>
            <a:off x="11216403" y="4172083"/>
            <a:ext cx="379081" cy="282135"/>
            <a:chOff x="11216403" y="4172083"/>
            <a:chExt cx="379081" cy="282135"/>
          </a:xfrm>
          <a:solidFill>
            <a:srgbClr val="6785C1"/>
          </a:solidFill>
        </p:grpSpPr>
        <p:sp>
          <p:nvSpPr>
            <p:cNvPr id="355" name="Forma libre: forma 354">
              <a:extLst>
                <a:ext uri="{FF2B5EF4-FFF2-40B4-BE49-F238E27FC236}">
                  <a16:creationId xmlns:a16="http://schemas.microsoft.com/office/drawing/2014/main" id="{07103B33-B055-47BD-87B3-1B68B61B5EA3}"/>
                </a:ext>
              </a:extLst>
            </p:cNvPr>
            <p:cNvSpPr/>
            <p:nvPr/>
          </p:nvSpPr>
          <p:spPr>
            <a:xfrm>
              <a:off x="11216403" y="4172083"/>
              <a:ext cx="379081" cy="239799"/>
            </a:xfrm>
            <a:custGeom>
              <a:avLst/>
              <a:gdLst>
                <a:gd name="connsiteX0" fmla="*/ 288023 w 379081"/>
                <a:gd name="connsiteY0" fmla="*/ 57632 h 239799"/>
                <a:gd name="connsiteX1" fmla="*/ 282564 w 379081"/>
                <a:gd name="connsiteY1" fmla="*/ 57838 h 239799"/>
                <a:gd name="connsiteX2" fmla="*/ 276538 w 379081"/>
                <a:gd name="connsiteY2" fmla="*/ 54542 h 239799"/>
                <a:gd name="connsiteX3" fmla="*/ 188879 w 379081"/>
                <a:gd name="connsiteY3" fmla="*/ 0 h 239799"/>
                <a:gd name="connsiteX4" fmla="*/ 101272 w 379081"/>
                <a:gd name="connsiteY4" fmla="*/ 54491 h 239799"/>
                <a:gd name="connsiteX5" fmla="*/ 95349 w 379081"/>
                <a:gd name="connsiteY5" fmla="*/ 57787 h 239799"/>
                <a:gd name="connsiteX6" fmla="*/ 91075 w 379081"/>
                <a:gd name="connsiteY6" fmla="*/ 57684 h 239799"/>
                <a:gd name="connsiteX7" fmla="*/ 17 w 379081"/>
                <a:gd name="connsiteY7" fmla="*/ 146991 h 239799"/>
                <a:gd name="connsiteX8" fmla="*/ 26077 w 379081"/>
                <a:gd name="connsiteY8" fmla="*/ 211421 h 239799"/>
                <a:gd name="connsiteX9" fmla="*/ 93341 w 379081"/>
                <a:gd name="connsiteY9" fmla="*/ 239800 h 239799"/>
                <a:gd name="connsiteX10" fmla="*/ 98491 w 379081"/>
                <a:gd name="connsiteY10" fmla="*/ 234649 h 239799"/>
                <a:gd name="connsiteX11" fmla="*/ 93341 w 379081"/>
                <a:gd name="connsiteY11" fmla="*/ 229499 h 239799"/>
                <a:gd name="connsiteX12" fmla="*/ 33442 w 379081"/>
                <a:gd name="connsiteY12" fmla="*/ 204211 h 239799"/>
                <a:gd name="connsiteX13" fmla="*/ 10369 w 379081"/>
                <a:gd name="connsiteY13" fmla="*/ 147197 h 239799"/>
                <a:gd name="connsiteX14" fmla="*/ 91126 w 379081"/>
                <a:gd name="connsiteY14" fmla="*/ 67984 h 239799"/>
                <a:gd name="connsiteX15" fmla="*/ 94783 w 379081"/>
                <a:gd name="connsiteY15" fmla="*/ 68087 h 239799"/>
                <a:gd name="connsiteX16" fmla="*/ 110543 w 379081"/>
                <a:gd name="connsiteY16" fmla="*/ 59074 h 239799"/>
                <a:gd name="connsiteX17" fmla="*/ 188931 w 379081"/>
                <a:gd name="connsiteY17" fmla="*/ 10301 h 239799"/>
                <a:gd name="connsiteX18" fmla="*/ 267319 w 379081"/>
                <a:gd name="connsiteY18" fmla="*/ 59126 h 239799"/>
                <a:gd name="connsiteX19" fmla="*/ 283285 w 379081"/>
                <a:gd name="connsiteY19" fmla="*/ 68139 h 239799"/>
                <a:gd name="connsiteX20" fmla="*/ 288023 w 379081"/>
                <a:gd name="connsiteY20" fmla="*/ 67984 h 239799"/>
                <a:gd name="connsiteX21" fmla="*/ 368781 w 379081"/>
                <a:gd name="connsiteY21" fmla="*/ 148742 h 239799"/>
                <a:gd name="connsiteX22" fmla="*/ 288023 w 379081"/>
                <a:gd name="connsiteY22" fmla="*/ 229499 h 239799"/>
                <a:gd name="connsiteX23" fmla="*/ 282873 w 379081"/>
                <a:gd name="connsiteY23" fmla="*/ 234649 h 239799"/>
                <a:gd name="connsiteX24" fmla="*/ 288023 w 379081"/>
                <a:gd name="connsiteY24" fmla="*/ 239800 h 239799"/>
                <a:gd name="connsiteX25" fmla="*/ 379081 w 379081"/>
                <a:gd name="connsiteY25" fmla="*/ 148742 h 239799"/>
                <a:gd name="connsiteX26" fmla="*/ 288023 w 379081"/>
                <a:gd name="connsiteY26" fmla="*/ 57632 h 23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9081" h="239799">
                  <a:moveTo>
                    <a:pt x="288023" y="57632"/>
                  </a:moveTo>
                  <a:cubicBezTo>
                    <a:pt x="286169" y="57632"/>
                    <a:pt x="284367" y="57684"/>
                    <a:pt x="282564" y="57838"/>
                  </a:cubicBezTo>
                  <a:cubicBezTo>
                    <a:pt x="279989" y="57993"/>
                    <a:pt x="277620" y="56705"/>
                    <a:pt x="276538" y="54542"/>
                  </a:cubicBezTo>
                  <a:cubicBezTo>
                    <a:pt x="259903" y="20859"/>
                    <a:pt x="226322" y="0"/>
                    <a:pt x="188879" y="0"/>
                  </a:cubicBezTo>
                  <a:cubicBezTo>
                    <a:pt x="151437" y="0"/>
                    <a:pt x="117856" y="20910"/>
                    <a:pt x="101272" y="54491"/>
                  </a:cubicBezTo>
                  <a:cubicBezTo>
                    <a:pt x="100242" y="56602"/>
                    <a:pt x="97822" y="57890"/>
                    <a:pt x="95349" y="57787"/>
                  </a:cubicBezTo>
                  <a:cubicBezTo>
                    <a:pt x="93959" y="57684"/>
                    <a:pt x="92517" y="57684"/>
                    <a:pt x="91075" y="57684"/>
                  </a:cubicBezTo>
                  <a:cubicBezTo>
                    <a:pt x="41786" y="57684"/>
                    <a:pt x="944" y="97753"/>
                    <a:pt x="17" y="146991"/>
                  </a:cubicBezTo>
                  <a:cubicBezTo>
                    <a:pt x="-447" y="170940"/>
                    <a:pt x="8824" y="193859"/>
                    <a:pt x="26077" y="211421"/>
                  </a:cubicBezTo>
                  <a:cubicBezTo>
                    <a:pt x="43794" y="229447"/>
                    <a:pt x="68310" y="239800"/>
                    <a:pt x="93341" y="239800"/>
                  </a:cubicBezTo>
                  <a:cubicBezTo>
                    <a:pt x="96173" y="239800"/>
                    <a:pt x="98491" y="237482"/>
                    <a:pt x="98491" y="234649"/>
                  </a:cubicBezTo>
                  <a:cubicBezTo>
                    <a:pt x="98491" y="231817"/>
                    <a:pt x="96173" y="229499"/>
                    <a:pt x="93341" y="229499"/>
                  </a:cubicBezTo>
                  <a:cubicBezTo>
                    <a:pt x="71040" y="229499"/>
                    <a:pt x="49202" y="220280"/>
                    <a:pt x="33442" y="204211"/>
                  </a:cubicBezTo>
                  <a:cubicBezTo>
                    <a:pt x="18146" y="188605"/>
                    <a:pt x="9957" y="168364"/>
                    <a:pt x="10369" y="147197"/>
                  </a:cubicBezTo>
                  <a:cubicBezTo>
                    <a:pt x="11193" y="103522"/>
                    <a:pt x="47400" y="67984"/>
                    <a:pt x="91126" y="67984"/>
                  </a:cubicBezTo>
                  <a:cubicBezTo>
                    <a:pt x="92362" y="67984"/>
                    <a:pt x="93598" y="68036"/>
                    <a:pt x="94783" y="68087"/>
                  </a:cubicBezTo>
                  <a:cubicBezTo>
                    <a:pt x="101427" y="68551"/>
                    <a:pt x="107659" y="64946"/>
                    <a:pt x="110543" y="59074"/>
                  </a:cubicBezTo>
                  <a:cubicBezTo>
                    <a:pt x="125427" y="28996"/>
                    <a:pt x="155454" y="10301"/>
                    <a:pt x="188931" y="10301"/>
                  </a:cubicBezTo>
                  <a:cubicBezTo>
                    <a:pt x="222408" y="10301"/>
                    <a:pt x="252486" y="28996"/>
                    <a:pt x="267319" y="59126"/>
                  </a:cubicBezTo>
                  <a:cubicBezTo>
                    <a:pt x="270255" y="65100"/>
                    <a:pt x="276590" y="68654"/>
                    <a:pt x="283285" y="68139"/>
                  </a:cubicBezTo>
                  <a:cubicBezTo>
                    <a:pt x="284830" y="68036"/>
                    <a:pt x="286427" y="67984"/>
                    <a:pt x="288023" y="67984"/>
                  </a:cubicBezTo>
                  <a:cubicBezTo>
                    <a:pt x="332574" y="67984"/>
                    <a:pt x="368781" y="104191"/>
                    <a:pt x="368781" y="148742"/>
                  </a:cubicBezTo>
                  <a:cubicBezTo>
                    <a:pt x="368781" y="193292"/>
                    <a:pt x="332574" y="229499"/>
                    <a:pt x="288023" y="229499"/>
                  </a:cubicBezTo>
                  <a:cubicBezTo>
                    <a:pt x="285191" y="229499"/>
                    <a:pt x="282873" y="231817"/>
                    <a:pt x="282873" y="234649"/>
                  </a:cubicBezTo>
                  <a:cubicBezTo>
                    <a:pt x="282873" y="237482"/>
                    <a:pt x="285191" y="239800"/>
                    <a:pt x="288023" y="239800"/>
                  </a:cubicBezTo>
                  <a:cubicBezTo>
                    <a:pt x="338239" y="239800"/>
                    <a:pt x="379081" y="198957"/>
                    <a:pt x="379081" y="148742"/>
                  </a:cubicBezTo>
                  <a:cubicBezTo>
                    <a:pt x="379081" y="98474"/>
                    <a:pt x="338239" y="57632"/>
                    <a:pt x="288023" y="57632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6" name="Forma libre: forma 355">
              <a:extLst>
                <a:ext uri="{FF2B5EF4-FFF2-40B4-BE49-F238E27FC236}">
                  <a16:creationId xmlns:a16="http://schemas.microsoft.com/office/drawing/2014/main" id="{3BF13E1E-2645-429A-912F-467E093DE96B}"/>
                </a:ext>
              </a:extLst>
            </p:cNvPr>
            <p:cNvSpPr/>
            <p:nvPr/>
          </p:nvSpPr>
          <p:spPr>
            <a:xfrm>
              <a:off x="11501749" y="4258093"/>
              <a:ext cx="68808" cy="68808"/>
            </a:xfrm>
            <a:custGeom>
              <a:avLst/>
              <a:gdLst>
                <a:gd name="connsiteX0" fmla="*/ 58508 w 68808"/>
                <a:gd name="connsiteY0" fmla="*/ 63658 h 68808"/>
                <a:gd name="connsiteX1" fmla="*/ 63658 w 68808"/>
                <a:gd name="connsiteY1" fmla="*/ 68808 h 68808"/>
                <a:gd name="connsiteX2" fmla="*/ 68808 w 68808"/>
                <a:gd name="connsiteY2" fmla="*/ 63658 h 68808"/>
                <a:gd name="connsiteX3" fmla="*/ 5150 w 68808"/>
                <a:gd name="connsiteY3" fmla="*/ 0 h 68808"/>
                <a:gd name="connsiteX4" fmla="*/ 0 w 68808"/>
                <a:gd name="connsiteY4" fmla="*/ 5150 h 68808"/>
                <a:gd name="connsiteX5" fmla="*/ 5150 w 68808"/>
                <a:gd name="connsiteY5" fmla="*/ 10301 h 68808"/>
                <a:gd name="connsiteX6" fmla="*/ 58508 w 68808"/>
                <a:gd name="connsiteY6" fmla="*/ 63658 h 6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808" h="68808">
                  <a:moveTo>
                    <a:pt x="58508" y="63658"/>
                  </a:moveTo>
                  <a:cubicBezTo>
                    <a:pt x="58508" y="66491"/>
                    <a:pt x="60825" y="68808"/>
                    <a:pt x="63658" y="68808"/>
                  </a:cubicBezTo>
                  <a:cubicBezTo>
                    <a:pt x="66491" y="68808"/>
                    <a:pt x="68808" y="66491"/>
                    <a:pt x="68808" y="63658"/>
                  </a:cubicBezTo>
                  <a:cubicBezTo>
                    <a:pt x="68808" y="28584"/>
                    <a:pt x="40276" y="0"/>
                    <a:pt x="5150" y="0"/>
                  </a:cubicBez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cubicBezTo>
                    <a:pt x="34559" y="10301"/>
                    <a:pt x="58508" y="34250"/>
                    <a:pt x="58508" y="63658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7" name="Forma libre: forma 356">
              <a:extLst>
                <a:ext uri="{FF2B5EF4-FFF2-40B4-BE49-F238E27FC236}">
                  <a16:creationId xmlns:a16="http://schemas.microsoft.com/office/drawing/2014/main" id="{0E21AF67-B1F4-4F94-BF1D-F368BEE01AF4}"/>
                </a:ext>
              </a:extLst>
            </p:cNvPr>
            <p:cNvSpPr/>
            <p:nvPr/>
          </p:nvSpPr>
          <p:spPr>
            <a:xfrm>
              <a:off x="11326624" y="4372727"/>
              <a:ext cx="72748" cy="40597"/>
            </a:xfrm>
            <a:custGeom>
              <a:avLst/>
              <a:gdLst>
                <a:gd name="connsiteX0" fmla="*/ 41525 w 72748"/>
                <a:gd name="connsiteY0" fmla="*/ 38486 h 40597"/>
                <a:gd name="connsiteX1" fmla="*/ 71242 w 72748"/>
                <a:gd name="connsiteY1" fmla="*/ 8768 h 40597"/>
                <a:gd name="connsiteX2" fmla="*/ 71242 w 72748"/>
                <a:gd name="connsiteY2" fmla="*/ 1506 h 40597"/>
                <a:gd name="connsiteX3" fmla="*/ 63980 w 72748"/>
                <a:gd name="connsiteY3" fmla="*/ 1506 h 40597"/>
                <a:gd name="connsiteX4" fmla="*/ 36374 w 72748"/>
                <a:gd name="connsiteY4" fmla="*/ 29112 h 40597"/>
                <a:gd name="connsiteX5" fmla="*/ 8768 w 72748"/>
                <a:gd name="connsiteY5" fmla="*/ 1506 h 40597"/>
                <a:gd name="connsiteX6" fmla="*/ 1506 w 72748"/>
                <a:gd name="connsiteY6" fmla="*/ 1506 h 40597"/>
                <a:gd name="connsiteX7" fmla="*/ 1506 w 72748"/>
                <a:gd name="connsiteY7" fmla="*/ 8768 h 40597"/>
                <a:gd name="connsiteX8" fmla="*/ 31224 w 72748"/>
                <a:gd name="connsiteY8" fmla="*/ 38486 h 40597"/>
                <a:gd name="connsiteX9" fmla="*/ 36374 w 72748"/>
                <a:gd name="connsiteY9" fmla="*/ 40597 h 40597"/>
                <a:gd name="connsiteX10" fmla="*/ 41525 w 72748"/>
                <a:gd name="connsiteY10" fmla="*/ 38486 h 4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48" h="40597">
                  <a:moveTo>
                    <a:pt x="41525" y="38486"/>
                  </a:moveTo>
                  <a:lnTo>
                    <a:pt x="71242" y="8768"/>
                  </a:lnTo>
                  <a:cubicBezTo>
                    <a:pt x="73251" y="6760"/>
                    <a:pt x="73251" y="3515"/>
                    <a:pt x="71242" y="1506"/>
                  </a:cubicBezTo>
                  <a:cubicBezTo>
                    <a:pt x="69233" y="-502"/>
                    <a:pt x="65989" y="-502"/>
                    <a:pt x="63980" y="1506"/>
                  </a:cubicBezTo>
                  <a:lnTo>
                    <a:pt x="36374" y="29112"/>
                  </a:lnTo>
                  <a:lnTo>
                    <a:pt x="8768" y="1506"/>
                  </a:lnTo>
                  <a:cubicBezTo>
                    <a:pt x="6760" y="-502"/>
                    <a:pt x="3515" y="-502"/>
                    <a:pt x="1506" y="1506"/>
                  </a:cubicBezTo>
                  <a:cubicBezTo>
                    <a:pt x="-502" y="3515"/>
                    <a:pt x="-502" y="6760"/>
                    <a:pt x="1506" y="8768"/>
                  </a:cubicBezTo>
                  <a:lnTo>
                    <a:pt x="31224" y="38486"/>
                  </a:lnTo>
                  <a:cubicBezTo>
                    <a:pt x="32666" y="39928"/>
                    <a:pt x="34520" y="40597"/>
                    <a:pt x="36374" y="40597"/>
                  </a:cubicBezTo>
                  <a:cubicBezTo>
                    <a:pt x="38228" y="40597"/>
                    <a:pt x="40083" y="39928"/>
                    <a:pt x="41525" y="38486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8" name="Forma libre: forma 357">
              <a:extLst>
                <a:ext uri="{FF2B5EF4-FFF2-40B4-BE49-F238E27FC236}">
                  <a16:creationId xmlns:a16="http://schemas.microsoft.com/office/drawing/2014/main" id="{8B51D83B-D263-4774-9C5E-B5D52FD9CE15}"/>
                </a:ext>
              </a:extLst>
            </p:cNvPr>
            <p:cNvSpPr/>
            <p:nvPr/>
          </p:nvSpPr>
          <p:spPr>
            <a:xfrm>
              <a:off x="11411553" y="4368349"/>
              <a:ext cx="72799" cy="40610"/>
            </a:xfrm>
            <a:custGeom>
              <a:avLst/>
              <a:gdLst>
                <a:gd name="connsiteX0" fmla="*/ 41576 w 72799"/>
                <a:gd name="connsiteY0" fmla="*/ 2125 h 40610"/>
                <a:gd name="connsiteX1" fmla="*/ 31224 w 72799"/>
                <a:gd name="connsiteY1" fmla="*/ 2125 h 40610"/>
                <a:gd name="connsiteX2" fmla="*/ 1506 w 72799"/>
                <a:gd name="connsiteY2" fmla="*/ 31842 h 40610"/>
                <a:gd name="connsiteX3" fmla="*/ 1506 w 72799"/>
                <a:gd name="connsiteY3" fmla="*/ 39104 h 40610"/>
                <a:gd name="connsiteX4" fmla="*/ 8768 w 72799"/>
                <a:gd name="connsiteY4" fmla="*/ 39104 h 40610"/>
                <a:gd name="connsiteX5" fmla="*/ 36374 w 72799"/>
                <a:gd name="connsiteY5" fmla="*/ 11498 h 40610"/>
                <a:gd name="connsiteX6" fmla="*/ 63980 w 72799"/>
                <a:gd name="connsiteY6" fmla="*/ 39104 h 40610"/>
                <a:gd name="connsiteX7" fmla="*/ 67637 w 72799"/>
                <a:gd name="connsiteY7" fmla="*/ 40598 h 40610"/>
                <a:gd name="connsiteX8" fmla="*/ 71293 w 72799"/>
                <a:gd name="connsiteY8" fmla="*/ 39104 h 40610"/>
                <a:gd name="connsiteX9" fmla="*/ 71293 w 72799"/>
                <a:gd name="connsiteY9" fmla="*/ 31842 h 40610"/>
                <a:gd name="connsiteX10" fmla="*/ 41576 w 72799"/>
                <a:gd name="connsiteY10" fmla="*/ 2125 h 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99" h="40610">
                  <a:moveTo>
                    <a:pt x="41576" y="2125"/>
                  </a:moveTo>
                  <a:cubicBezTo>
                    <a:pt x="38743" y="-708"/>
                    <a:pt x="34056" y="-708"/>
                    <a:pt x="31224" y="2125"/>
                  </a:cubicBezTo>
                  <a:lnTo>
                    <a:pt x="1506" y="31842"/>
                  </a:lnTo>
                  <a:cubicBezTo>
                    <a:pt x="-502" y="33851"/>
                    <a:pt x="-502" y="37095"/>
                    <a:pt x="1506" y="39104"/>
                  </a:cubicBezTo>
                  <a:cubicBezTo>
                    <a:pt x="3515" y="41112"/>
                    <a:pt x="6760" y="41112"/>
                    <a:pt x="8768" y="39104"/>
                  </a:cubicBezTo>
                  <a:lnTo>
                    <a:pt x="36374" y="11498"/>
                  </a:lnTo>
                  <a:lnTo>
                    <a:pt x="63980" y="39104"/>
                  </a:lnTo>
                  <a:cubicBezTo>
                    <a:pt x="65010" y="40134"/>
                    <a:pt x="66298" y="40598"/>
                    <a:pt x="67637" y="40598"/>
                  </a:cubicBezTo>
                  <a:cubicBezTo>
                    <a:pt x="68976" y="40598"/>
                    <a:pt x="70263" y="40083"/>
                    <a:pt x="71293" y="39104"/>
                  </a:cubicBezTo>
                  <a:cubicBezTo>
                    <a:pt x="73302" y="37095"/>
                    <a:pt x="73302" y="33851"/>
                    <a:pt x="71293" y="31842"/>
                  </a:cubicBezTo>
                  <a:lnTo>
                    <a:pt x="41576" y="2125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9" name="Forma libre: forma 358">
              <a:extLst>
                <a:ext uri="{FF2B5EF4-FFF2-40B4-BE49-F238E27FC236}">
                  <a16:creationId xmlns:a16="http://schemas.microsoft.com/office/drawing/2014/main" id="{1EC066E1-B360-49D0-A9D2-81883C39A270}"/>
                </a:ext>
              </a:extLst>
            </p:cNvPr>
            <p:cNvSpPr/>
            <p:nvPr/>
          </p:nvSpPr>
          <p:spPr>
            <a:xfrm>
              <a:off x="11357797" y="4398800"/>
              <a:ext cx="95281" cy="55417"/>
            </a:xfrm>
            <a:custGeom>
              <a:avLst/>
              <a:gdLst>
                <a:gd name="connsiteX0" fmla="*/ 90131 w 95281"/>
                <a:gd name="connsiteY0" fmla="*/ 0 h 55417"/>
                <a:gd name="connsiteX1" fmla="*/ 84981 w 95281"/>
                <a:gd name="connsiteY1" fmla="*/ 5150 h 55417"/>
                <a:gd name="connsiteX2" fmla="*/ 84981 w 95281"/>
                <a:gd name="connsiteY2" fmla="*/ 38885 h 55417"/>
                <a:gd name="connsiteX3" fmla="*/ 78749 w 95281"/>
                <a:gd name="connsiteY3" fmla="*/ 45117 h 55417"/>
                <a:gd name="connsiteX4" fmla="*/ 16533 w 95281"/>
                <a:gd name="connsiteY4" fmla="*/ 45117 h 55417"/>
                <a:gd name="connsiteX5" fmla="*/ 10301 w 95281"/>
                <a:gd name="connsiteY5" fmla="*/ 38885 h 55417"/>
                <a:gd name="connsiteX6" fmla="*/ 10301 w 95281"/>
                <a:gd name="connsiteY6" fmla="*/ 34095 h 55417"/>
                <a:gd name="connsiteX7" fmla="*/ 5150 w 95281"/>
                <a:gd name="connsiteY7" fmla="*/ 28945 h 55417"/>
                <a:gd name="connsiteX8" fmla="*/ 0 w 95281"/>
                <a:gd name="connsiteY8" fmla="*/ 34095 h 55417"/>
                <a:gd name="connsiteX9" fmla="*/ 0 w 95281"/>
                <a:gd name="connsiteY9" fmla="*/ 38885 h 55417"/>
                <a:gd name="connsiteX10" fmla="*/ 16533 w 95281"/>
                <a:gd name="connsiteY10" fmla="*/ 55417 h 55417"/>
                <a:gd name="connsiteX11" fmla="*/ 78749 w 95281"/>
                <a:gd name="connsiteY11" fmla="*/ 55417 h 55417"/>
                <a:gd name="connsiteX12" fmla="*/ 95281 w 95281"/>
                <a:gd name="connsiteY12" fmla="*/ 38885 h 55417"/>
                <a:gd name="connsiteX13" fmla="*/ 95281 w 95281"/>
                <a:gd name="connsiteY13" fmla="*/ 5150 h 55417"/>
                <a:gd name="connsiteX14" fmla="*/ 90131 w 95281"/>
                <a:gd name="connsiteY14" fmla="*/ 0 h 5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81" h="55417">
                  <a:moveTo>
                    <a:pt x="90131" y="0"/>
                  </a:moveTo>
                  <a:cubicBezTo>
                    <a:pt x="87298" y="0"/>
                    <a:pt x="84981" y="2318"/>
                    <a:pt x="84981" y="5150"/>
                  </a:cubicBezTo>
                  <a:lnTo>
                    <a:pt x="84981" y="38885"/>
                  </a:lnTo>
                  <a:cubicBezTo>
                    <a:pt x="84981" y="42336"/>
                    <a:pt x="82199" y="45117"/>
                    <a:pt x="78749" y="45117"/>
                  </a:cubicBezTo>
                  <a:lnTo>
                    <a:pt x="16533" y="45117"/>
                  </a:lnTo>
                  <a:cubicBezTo>
                    <a:pt x="13082" y="45117"/>
                    <a:pt x="10301" y="42336"/>
                    <a:pt x="10301" y="38885"/>
                  </a:cubicBezTo>
                  <a:lnTo>
                    <a:pt x="10301" y="34095"/>
                  </a:lnTo>
                  <a:cubicBezTo>
                    <a:pt x="10301" y="31262"/>
                    <a:pt x="7983" y="28945"/>
                    <a:pt x="5150" y="28945"/>
                  </a:cubicBezTo>
                  <a:cubicBezTo>
                    <a:pt x="2318" y="28945"/>
                    <a:pt x="0" y="31262"/>
                    <a:pt x="0" y="34095"/>
                  </a:cubicBezTo>
                  <a:lnTo>
                    <a:pt x="0" y="38885"/>
                  </a:lnTo>
                  <a:cubicBezTo>
                    <a:pt x="0" y="48001"/>
                    <a:pt x="7416" y="55417"/>
                    <a:pt x="16533" y="55417"/>
                  </a:cubicBezTo>
                  <a:lnTo>
                    <a:pt x="78749" y="55417"/>
                  </a:lnTo>
                  <a:cubicBezTo>
                    <a:pt x="87865" y="55417"/>
                    <a:pt x="95281" y="48001"/>
                    <a:pt x="95281" y="38885"/>
                  </a:cubicBezTo>
                  <a:lnTo>
                    <a:pt x="95281" y="5150"/>
                  </a:lnTo>
                  <a:cubicBezTo>
                    <a:pt x="95281" y="2266"/>
                    <a:pt x="93015" y="0"/>
                    <a:pt x="90131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0" name="Forma libre: forma 359">
              <a:extLst>
                <a:ext uri="{FF2B5EF4-FFF2-40B4-BE49-F238E27FC236}">
                  <a16:creationId xmlns:a16="http://schemas.microsoft.com/office/drawing/2014/main" id="{C1821AE5-90FE-4456-A5C5-3646250ED0E8}"/>
                </a:ext>
              </a:extLst>
            </p:cNvPr>
            <p:cNvSpPr/>
            <p:nvPr/>
          </p:nvSpPr>
          <p:spPr>
            <a:xfrm>
              <a:off x="11357797" y="4323760"/>
              <a:ext cx="95281" cy="59280"/>
            </a:xfrm>
            <a:custGeom>
              <a:avLst/>
              <a:gdLst>
                <a:gd name="connsiteX0" fmla="*/ 90131 w 95281"/>
                <a:gd name="connsiteY0" fmla="*/ 28842 h 59280"/>
                <a:gd name="connsiteX1" fmla="*/ 95281 w 95281"/>
                <a:gd name="connsiteY1" fmla="*/ 23692 h 59280"/>
                <a:gd name="connsiteX2" fmla="*/ 95281 w 95281"/>
                <a:gd name="connsiteY2" fmla="*/ 16533 h 59280"/>
                <a:gd name="connsiteX3" fmla="*/ 78749 w 95281"/>
                <a:gd name="connsiteY3" fmla="*/ 0 h 59280"/>
                <a:gd name="connsiteX4" fmla="*/ 16533 w 95281"/>
                <a:gd name="connsiteY4" fmla="*/ 0 h 59280"/>
                <a:gd name="connsiteX5" fmla="*/ 0 w 95281"/>
                <a:gd name="connsiteY5" fmla="*/ 16533 h 59280"/>
                <a:gd name="connsiteX6" fmla="*/ 0 w 95281"/>
                <a:gd name="connsiteY6" fmla="*/ 54130 h 59280"/>
                <a:gd name="connsiteX7" fmla="*/ 5150 w 95281"/>
                <a:gd name="connsiteY7" fmla="*/ 59280 h 59280"/>
                <a:gd name="connsiteX8" fmla="*/ 10301 w 95281"/>
                <a:gd name="connsiteY8" fmla="*/ 54130 h 59280"/>
                <a:gd name="connsiteX9" fmla="*/ 10301 w 95281"/>
                <a:gd name="connsiteY9" fmla="*/ 16533 h 59280"/>
                <a:gd name="connsiteX10" fmla="*/ 16533 w 95281"/>
                <a:gd name="connsiteY10" fmla="*/ 10301 h 59280"/>
                <a:gd name="connsiteX11" fmla="*/ 78749 w 95281"/>
                <a:gd name="connsiteY11" fmla="*/ 10301 h 59280"/>
                <a:gd name="connsiteX12" fmla="*/ 84981 w 95281"/>
                <a:gd name="connsiteY12" fmla="*/ 16533 h 59280"/>
                <a:gd name="connsiteX13" fmla="*/ 84981 w 95281"/>
                <a:gd name="connsiteY13" fmla="*/ 23692 h 59280"/>
                <a:gd name="connsiteX14" fmla="*/ 90131 w 95281"/>
                <a:gd name="connsiteY14" fmla="*/ 28842 h 5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81" h="59280">
                  <a:moveTo>
                    <a:pt x="90131" y="28842"/>
                  </a:moveTo>
                  <a:cubicBezTo>
                    <a:pt x="92963" y="28842"/>
                    <a:pt x="95281" y="26524"/>
                    <a:pt x="95281" y="23692"/>
                  </a:cubicBezTo>
                  <a:lnTo>
                    <a:pt x="95281" y="16533"/>
                  </a:lnTo>
                  <a:cubicBezTo>
                    <a:pt x="95281" y="7416"/>
                    <a:pt x="87865" y="0"/>
                    <a:pt x="78749" y="0"/>
                  </a:cubicBezTo>
                  <a:lnTo>
                    <a:pt x="16533" y="0"/>
                  </a:lnTo>
                  <a:cubicBezTo>
                    <a:pt x="7416" y="0"/>
                    <a:pt x="0" y="7416"/>
                    <a:pt x="0" y="16533"/>
                  </a:cubicBezTo>
                  <a:lnTo>
                    <a:pt x="0" y="54130"/>
                  </a:lnTo>
                  <a:cubicBezTo>
                    <a:pt x="0" y="56963"/>
                    <a:pt x="2318" y="59280"/>
                    <a:pt x="5150" y="59280"/>
                  </a:cubicBezTo>
                  <a:cubicBezTo>
                    <a:pt x="7983" y="59280"/>
                    <a:pt x="10301" y="56963"/>
                    <a:pt x="10301" y="54130"/>
                  </a:cubicBezTo>
                  <a:lnTo>
                    <a:pt x="10301" y="16533"/>
                  </a:lnTo>
                  <a:cubicBezTo>
                    <a:pt x="10301" y="13082"/>
                    <a:pt x="13082" y="10301"/>
                    <a:pt x="16533" y="10301"/>
                  </a:cubicBezTo>
                  <a:lnTo>
                    <a:pt x="78749" y="10301"/>
                  </a:lnTo>
                  <a:cubicBezTo>
                    <a:pt x="82199" y="10301"/>
                    <a:pt x="84981" y="13082"/>
                    <a:pt x="84981" y="16533"/>
                  </a:cubicBezTo>
                  <a:lnTo>
                    <a:pt x="84981" y="23692"/>
                  </a:lnTo>
                  <a:cubicBezTo>
                    <a:pt x="84981" y="26524"/>
                    <a:pt x="87298" y="28842"/>
                    <a:pt x="90131" y="28842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61" name="Gráfico 166">
            <a:extLst>
              <a:ext uri="{FF2B5EF4-FFF2-40B4-BE49-F238E27FC236}">
                <a16:creationId xmlns:a16="http://schemas.microsoft.com/office/drawing/2014/main" id="{28931E0E-5456-428E-8638-39B8D1FDC245}"/>
              </a:ext>
            </a:extLst>
          </p:cNvPr>
          <p:cNvGrpSpPr/>
          <p:nvPr/>
        </p:nvGrpSpPr>
        <p:grpSpPr>
          <a:xfrm>
            <a:off x="8761050" y="2281138"/>
            <a:ext cx="986919" cy="2173080"/>
            <a:chOff x="8761050" y="2281138"/>
            <a:chExt cx="986919" cy="2173080"/>
          </a:xfrm>
          <a:solidFill>
            <a:srgbClr val="6785C1"/>
          </a:solidFill>
        </p:grpSpPr>
        <p:sp>
          <p:nvSpPr>
            <p:cNvPr id="362" name="Forma libre: forma 361">
              <a:extLst>
                <a:ext uri="{FF2B5EF4-FFF2-40B4-BE49-F238E27FC236}">
                  <a16:creationId xmlns:a16="http://schemas.microsoft.com/office/drawing/2014/main" id="{4798BAB2-4B9E-48F5-BCAF-50FB3CD76E3E}"/>
                </a:ext>
              </a:extLst>
            </p:cNvPr>
            <p:cNvSpPr/>
            <p:nvPr/>
          </p:nvSpPr>
          <p:spPr>
            <a:xfrm>
              <a:off x="9470701" y="4316343"/>
              <a:ext cx="175703" cy="44460"/>
            </a:xfrm>
            <a:custGeom>
              <a:avLst/>
              <a:gdLst>
                <a:gd name="connsiteX0" fmla="*/ 170540 w 175703"/>
                <a:gd name="connsiteY0" fmla="*/ 44447 h 44460"/>
                <a:gd name="connsiteX1" fmla="*/ 166884 w 175703"/>
                <a:gd name="connsiteY1" fmla="*/ 42954 h 44460"/>
                <a:gd name="connsiteX2" fmla="*/ 8768 w 175703"/>
                <a:gd name="connsiteY2" fmla="*/ 42954 h 44460"/>
                <a:gd name="connsiteX3" fmla="*/ 1506 w 175703"/>
                <a:gd name="connsiteY3" fmla="*/ 42954 h 44460"/>
                <a:gd name="connsiteX4" fmla="*/ 1506 w 175703"/>
                <a:gd name="connsiteY4" fmla="*/ 35692 h 44460"/>
                <a:gd name="connsiteX5" fmla="*/ 174197 w 175703"/>
                <a:gd name="connsiteY5" fmla="*/ 35692 h 44460"/>
                <a:gd name="connsiteX6" fmla="*/ 174197 w 175703"/>
                <a:gd name="connsiteY6" fmla="*/ 42954 h 44460"/>
                <a:gd name="connsiteX7" fmla="*/ 170540 w 175703"/>
                <a:gd name="connsiteY7" fmla="*/ 44447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703" h="44460">
                  <a:moveTo>
                    <a:pt x="170540" y="44447"/>
                  </a:moveTo>
                  <a:cubicBezTo>
                    <a:pt x="169201" y="44447"/>
                    <a:pt x="167914" y="43932"/>
                    <a:pt x="166884" y="42954"/>
                  </a:cubicBezTo>
                  <a:cubicBezTo>
                    <a:pt x="123312" y="-618"/>
                    <a:pt x="52340" y="-618"/>
                    <a:pt x="8768" y="42954"/>
                  </a:cubicBezTo>
                  <a:cubicBezTo>
                    <a:pt x="6760" y="44962"/>
                    <a:pt x="3515" y="44962"/>
                    <a:pt x="1506" y="42954"/>
                  </a:cubicBezTo>
                  <a:cubicBezTo>
                    <a:pt x="-502" y="40945"/>
                    <a:pt x="-502" y="37700"/>
                    <a:pt x="1506" y="35692"/>
                  </a:cubicBezTo>
                  <a:cubicBezTo>
                    <a:pt x="49096" y="-11897"/>
                    <a:pt x="126608" y="-11897"/>
                    <a:pt x="174197" y="35692"/>
                  </a:cubicBezTo>
                  <a:cubicBezTo>
                    <a:pt x="176206" y="37700"/>
                    <a:pt x="176206" y="40945"/>
                    <a:pt x="174197" y="42954"/>
                  </a:cubicBezTo>
                  <a:cubicBezTo>
                    <a:pt x="173167" y="43932"/>
                    <a:pt x="171828" y="44447"/>
                    <a:pt x="170540" y="44447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3" name="Forma libre: forma 362">
              <a:extLst>
                <a:ext uri="{FF2B5EF4-FFF2-40B4-BE49-F238E27FC236}">
                  <a16:creationId xmlns:a16="http://schemas.microsoft.com/office/drawing/2014/main" id="{5EFF0D01-6BF4-470B-ACA4-7294DF44B5AD}"/>
                </a:ext>
              </a:extLst>
            </p:cNvPr>
            <p:cNvSpPr/>
            <p:nvPr/>
          </p:nvSpPr>
          <p:spPr>
            <a:xfrm>
              <a:off x="9420949" y="4246093"/>
              <a:ext cx="275053" cy="65010"/>
            </a:xfrm>
            <a:custGeom>
              <a:avLst/>
              <a:gdLst>
                <a:gd name="connsiteX0" fmla="*/ 269942 w 275053"/>
                <a:gd name="connsiteY0" fmla="*/ 64997 h 65010"/>
                <a:gd name="connsiteX1" fmla="*/ 266285 w 275053"/>
                <a:gd name="connsiteY1" fmla="*/ 63504 h 65010"/>
                <a:gd name="connsiteX2" fmla="*/ 8768 w 275053"/>
                <a:gd name="connsiteY2" fmla="*/ 63504 h 65010"/>
                <a:gd name="connsiteX3" fmla="*/ 1506 w 275053"/>
                <a:gd name="connsiteY3" fmla="*/ 63504 h 65010"/>
                <a:gd name="connsiteX4" fmla="*/ 1506 w 275053"/>
                <a:gd name="connsiteY4" fmla="*/ 56242 h 65010"/>
                <a:gd name="connsiteX5" fmla="*/ 273547 w 275053"/>
                <a:gd name="connsiteY5" fmla="*/ 56242 h 65010"/>
                <a:gd name="connsiteX6" fmla="*/ 273547 w 275053"/>
                <a:gd name="connsiteY6" fmla="*/ 63504 h 65010"/>
                <a:gd name="connsiteX7" fmla="*/ 269942 w 275053"/>
                <a:gd name="connsiteY7" fmla="*/ 64997 h 6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053" h="65010">
                  <a:moveTo>
                    <a:pt x="269942" y="64997"/>
                  </a:moveTo>
                  <a:cubicBezTo>
                    <a:pt x="268603" y="64997"/>
                    <a:pt x="267315" y="64482"/>
                    <a:pt x="266285" y="63504"/>
                  </a:cubicBezTo>
                  <a:cubicBezTo>
                    <a:pt x="195262" y="-7468"/>
                    <a:pt x="79792" y="-7468"/>
                    <a:pt x="8768" y="63504"/>
                  </a:cubicBezTo>
                  <a:cubicBezTo>
                    <a:pt x="6760" y="65512"/>
                    <a:pt x="3515" y="65512"/>
                    <a:pt x="1506" y="63504"/>
                  </a:cubicBezTo>
                  <a:cubicBezTo>
                    <a:pt x="-502" y="61495"/>
                    <a:pt x="-502" y="58250"/>
                    <a:pt x="1506" y="56242"/>
                  </a:cubicBezTo>
                  <a:cubicBezTo>
                    <a:pt x="76495" y="-18747"/>
                    <a:pt x="198558" y="-18747"/>
                    <a:pt x="273547" y="56242"/>
                  </a:cubicBezTo>
                  <a:cubicBezTo>
                    <a:pt x="275556" y="58250"/>
                    <a:pt x="275556" y="61495"/>
                    <a:pt x="273547" y="63504"/>
                  </a:cubicBezTo>
                  <a:cubicBezTo>
                    <a:pt x="272620" y="64482"/>
                    <a:pt x="271281" y="64997"/>
                    <a:pt x="269942" y="64997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4" name="Forma libre: forma 363">
              <a:extLst>
                <a:ext uri="{FF2B5EF4-FFF2-40B4-BE49-F238E27FC236}">
                  <a16:creationId xmlns:a16="http://schemas.microsoft.com/office/drawing/2014/main" id="{DD75BFBB-08B6-4A90-87F2-039151335F1A}"/>
                </a:ext>
              </a:extLst>
            </p:cNvPr>
            <p:cNvSpPr/>
            <p:nvPr/>
          </p:nvSpPr>
          <p:spPr>
            <a:xfrm>
              <a:off x="9369188" y="4172907"/>
              <a:ext cx="378781" cy="86589"/>
            </a:xfrm>
            <a:custGeom>
              <a:avLst/>
              <a:gdLst>
                <a:gd name="connsiteX0" fmla="*/ 373567 w 378781"/>
                <a:gd name="connsiteY0" fmla="*/ 86577 h 86589"/>
                <a:gd name="connsiteX1" fmla="*/ 369910 w 378781"/>
                <a:gd name="connsiteY1" fmla="*/ 85083 h 86589"/>
                <a:gd name="connsiteX2" fmla="*/ 189339 w 378781"/>
                <a:gd name="connsiteY2" fmla="*/ 10301 h 86589"/>
                <a:gd name="connsiteX3" fmla="*/ 8768 w 378781"/>
                <a:gd name="connsiteY3" fmla="*/ 85083 h 86589"/>
                <a:gd name="connsiteX4" fmla="*/ 1506 w 378781"/>
                <a:gd name="connsiteY4" fmla="*/ 85083 h 86589"/>
                <a:gd name="connsiteX5" fmla="*/ 1506 w 378781"/>
                <a:gd name="connsiteY5" fmla="*/ 77822 h 86589"/>
                <a:gd name="connsiteX6" fmla="*/ 189391 w 378781"/>
                <a:gd name="connsiteY6" fmla="*/ 0 h 86589"/>
                <a:gd name="connsiteX7" fmla="*/ 377275 w 378781"/>
                <a:gd name="connsiteY7" fmla="*/ 77822 h 86589"/>
                <a:gd name="connsiteX8" fmla="*/ 377275 w 378781"/>
                <a:gd name="connsiteY8" fmla="*/ 85083 h 86589"/>
                <a:gd name="connsiteX9" fmla="*/ 373567 w 378781"/>
                <a:gd name="connsiteY9" fmla="*/ 86577 h 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81" h="86589">
                  <a:moveTo>
                    <a:pt x="373567" y="86577"/>
                  </a:moveTo>
                  <a:cubicBezTo>
                    <a:pt x="372228" y="86577"/>
                    <a:pt x="370940" y="86062"/>
                    <a:pt x="369910" y="85083"/>
                  </a:cubicBezTo>
                  <a:cubicBezTo>
                    <a:pt x="321651" y="36825"/>
                    <a:pt x="257530" y="10301"/>
                    <a:pt x="189339" y="10301"/>
                  </a:cubicBezTo>
                  <a:cubicBezTo>
                    <a:pt x="121149" y="10301"/>
                    <a:pt x="56976" y="36876"/>
                    <a:pt x="8768" y="85083"/>
                  </a:cubicBezTo>
                  <a:cubicBezTo>
                    <a:pt x="6760" y="87092"/>
                    <a:pt x="3515" y="87092"/>
                    <a:pt x="1506" y="85083"/>
                  </a:cubicBezTo>
                  <a:cubicBezTo>
                    <a:pt x="-502" y="83075"/>
                    <a:pt x="-502" y="79830"/>
                    <a:pt x="1506" y="77822"/>
                  </a:cubicBezTo>
                  <a:cubicBezTo>
                    <a:pt x="51671" y="27657"/>
                    <a:pt x="118419" y="0"/>
                    <a:pt x="189391" y="0"/>
                  </a:cubicBezTo>
                  <a:cubicBezTo>
                    <a:pt x="260362" y="0"/>
                    <a:pt x="327059" y="27657"/>
                    <a:pt x="377275" y="77822"/>
                  </a:cubicBezTo>
                  <a:cubicBezTo>
                    <a:pt x="379284" y="79830"/>
                    <a:pt x="379284" y="83075"/>
                    <a:pt x="377275" y="85083"/>
                  </a:cubicBezTo>
                  <a:cubicBezTo>
                    <a:pt x="376193" y="86062"/>
                    <a:pt x="374854" y="86577"/>
                    <a:pt x="373567" y="86577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5" name="Forma libre: forma 364">
              <a:extLst>
                <a:ext uri="{FF2B5EF4-FFF2-40B4-BE49-F238E27FC236}">
                  <a16:creationId xmlns:a16="http://schemas.microsoft.com/office/drawing/2014/main" id="{4E89B102-1CDB-4A5B-BEC6-20D90B7BF913}"/>
                </a:ext>
              </a:extLst>
            </p:cNvPr>
            <p:cNvSpPr/>
            <p:nvPr/>
          </p:nvSpPr>
          <p:spPr>
            <a:xfrm>
              <a:off x="9518406" y="4373873"/>
              <a:ext cx="80345" cy="80345"/>
            </a:xfrm>
            <a:custGeom>
              <a:avLst/>
              <a:gdLst>
                <a:gd name="connsiteX0" fmla="*/ 40121 w 80345"/>
                <a:gd name="connsiteY0" fmla="*/ 80345 h 80345"/>
                <a:gd name="connsiteX1" fmla="*/ 24773 w 80345"/>
                <a:gd name="connsiteY1" fmla="*/ 77307 h 80345"/>
                <a:gd name="connsiteX2" fmla="*/ 21992 w 80345"/>
                <a:gd name="connsiteY2" fmla="*/ 70560 h 80345"/>
                <a:gd name="connsiteX3" fmla="*/ 28739 w 80345"/>
                <a:gd name="connsiteY3" fmla="*/ 67778 h 80345"/>
                <a:gd name="connsiteX4" fmla="*/ 40173 w 80345"/>
                <a:gd name="connsiteY4" fmla="*/ 70045 h 80345"/>
                <a:gd name="connsiteX5" fmla="*/ 70045 w 80345"/>
                <a:gd name="connsiteY5" fmla="*/ 40173 h 80345"/>
                <a:gd name="connsiteX6" fmla="*/ 40173 w 80345"/>
                <a:gd name="connsiteY6" fmla="*/ 10301 h 80345"/>
                <a:gd name="connsiteX7" fmla="*/ 10301 w 80345"/>
                <a:gd name="connsiteY7" fmla="*/ 40173 h 80345"/>
                <a:gd name="connsiteX8" fmla="*/ 14421 w 80345"/>
                <a:gd name="connsiteY8" fmla="*/ 55315 h 80345"/>
                <a:gd name="connsiteX9" fmla="*/ 12618 w 80345"/>
                <a:gd name="connsiteY9" fmla="*/ 62371 h 80345"/>
                <a:gd name="connsiteX10" fmla="*/ 5562 w 80345"/>
                <a:gd name="connsiteY10" fmla="*/ 60568 h 80345"/>
                <a:gd name="connsiteX11" fmla="*/ 0 w 80345"/>
                <a:gd name="connsiteY11" fmla="*/ 40173 h 80345"/>
                <a:gd name="connsiteX12" fmla="*/ 40173 w 80345"/>
                <a:gd name="connsiteY12" fmla="*/ 0 h 80345"/>
                <a:gd name="connsiteX13" fmla="*/ 80345 w 80345"/>
                <a:gd name="connsiteY13" fmla="*/ 40173 h 80345"/>
                <a:gd name="connsiteX14" fmla="*/ 40121 w 80345"/>
                <a:gd name="connsiteY14" fmla="*/ 80345 h 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345" h="80345">
                  <a:moveTo>
                    <a:pt x="40121" y="80345"/>
                  </a:moveTo>
                  <a:cubicBezTo>
                    <a:pt x="34816" y="80345"/>
                    <a:pt x="29666" y="79315"/>
                    <a:pt x="24773" y="77307"/>
                  </a:cubicBezTo>
                  <a:cubicBezTo>
                    <a:pt x="22146" y="76225"/>
                    <a:pt x="20910" y="73186"/>
                    <a:pt x="21992" y="70560"/>
                  </a:cubicBezTo>
                  <a:cubicBezTo>
                    <a:pt x="23073" y="67933"/>
                    <a:pt x="26061" y="66697"/>
                    <a:pt x="28739" y="67778"/>
                  </a:cubicBezTo>
                  <a:cubicBezTo>
                    <a:pt x="32344" y="69272"/>
                    <a:pt x="36207" y="70045"/>
                    <a:pt x="40173" y="70045"/>
                  </a:cubicBezTo>
                  <a:cubicBezTo>
                    <a:pt x="56654" y="70045"/>
                    <a:pt x="70045" y="56654"/>
                    <a:pt x="70045" y="40173"/>
                  </a:cubicBezTo>
                  <a:cubicBezTo>
                    <a:pt x="70045" y="23692"/>
                    <a:pt x="56654" y="10301"/>
                    <a:pt x="40173" y="10301"/>
                  </a:cubicBezTo>
                  <a:cubicBezTo>
                    <a:pt x="23691" y="10301"/>
                    <a:pt x="10301" y="23692"/>
                    <a:pt x="10301" y="40173"/>
                  </a:cubicBezTo>
                  <a:cubicBezTo>
                    <a:pt x="10301" y="45529"/>
                    <a:pt x="11743" y="50731"/>
                    <a:pt x="14421" y="55315"/>
                  </a:cubicBezTo>
                  <a:cubicBezTo>
                    <a:pt x="15863" y="57787"/>
                    <a:pt x="15039" y="60929"/>
                    <a:pt x="12618" y="62371"/>
                  </a:cubicBezTo>
                  <a:cubicBezTo>
                    <a:pt x="10146" y="63813"/>
                    <a:pt x="7004" y="62989"/>
                    <a:pt x="5562" y="60568"/>
                  </a:cubicBezTo>
                  <a:cubicBezTo>
                    <a:pt x="1957" y="54388"/>
                    <a:pt x="0" y="47383"/>
                    <a:pt x="0" y="40173"/>
                  </a:cubicBezTo>
                  <a:cubicBezTo>
                    <a:pt x="0" y="18026"/>
                    <a:pt x="18026" y="0"/>
                    <a:pt x="40173" y="0"/>
                  </a:cubicBezTo>
                  <a:cubicBezTo>
                    <a:pt x="62319" y="0"/>
                    <a:pt x="80345" y="18026"/>
                    <a:pt x="80345" y="40173"/>
                  </a:cubicBezTo>
                  <a:cubicBezTo>
                    <a:pt x="80345" y="62319"/>
                    <a:pt x="62268" y="80345"/>
                    <a:pt x="40121" y="80345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6" name="Forma libre: forma 365">
              <a:extLst>
                <a:ext uri="{FF2B5EF4-FFF2-40B4-BE49-F238E27FC236}">
                  <a16:creationId xmlns:a16="http://schemas.microsoft.com/office/drawing/2014/main" id="{E438E7F0-DBCC-420D-8136-071F8EBE95E7}"/>
                </a:ext>
              </a:extLst>
            </p:cNvPr>
            <p:cNvSpPr/>
            <p:nvPr/>
          </p:nvSpPr>
          <p:spPr>
            <a:xfrm>
              <a:off x="8761050" y="2281138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5150" h="5150"/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67" name="Forma libre: forma 366">
            <a:extLst>
              <a:ext uri="{FF2B5EF4-FFF2-40B4-BE49-F238E27FC236}">
                <a16:creationId xmlns:a16="http://schemas.microsoft.com/office/drawing/2014/main" id="{FD51E5BC-7245-414F-AB94-C6B134D70D4A}"/>
              </a:ext>
            </a:extLst>
          </p:cNvPr>
          <p:cNvSpPr/>
          <p:nvPr/>
        </p:nvSpPr>
        <p:spPr>
          <a:xfrm>
            <a:off x="8761359" y="4838072"/>
            <a:ext cx="378601" cy="281311"/>
          </a:xfrm>
          <a:custGeom>
            <a:avLst/>
            <a:gdLst>
              <a:gd name="connsiteX0" fmla="*/ 361554 w 378601"/>
              <a:gd name="connsiteY0" fmla="*/ 0 h 281311"/>
              <a:gd name="connsiteX1" fmla="*/ 17048 w 378601"/>
              <a:gd name="connsiteY1" fmla="*/ 0 h 281311"/>
              <a:gd name="connsiteX2" fmla="*/ 0 w 378601"/>
              <a:gd name="connsiteY2" fmla="*/ 17048 h 281311"/>
              <a:gd name="connsiteX3" fmla="*/ 0 w 378601"/>
              <a:gd name="connsiteY3" fmla="*/ 264264 h 281311"/>
              <a:gd name="connsiteX4" fmla="*/ 17048 w 378601"/>
              <a:gd name="connsiteY4" fmla="*/ 281311 h 281311"/>
              <a:gd name="connsiteX5" fmla="*/ 249688 w 378601"/>
              <a:gd name="connsiteY5" fmla="*/ 281311 h 281311"/>
              <a:gd name="connsiteX6" fmla="*/ 254839 w 378601"/>
              <a:gd name="connsiteY6" fmla="*/ 276161 h 281311"/>
              <a:gd name="connsiteX7" fmla="*/ 249688 w 378601"/>
              <a:gd name="connsiteY7" fmla="*/ 271011 h 281311"/>
              <a:gd name="connsiteX8" fmla="*/ 17048 w 378601"/>
              <a:gd name="connsiteY8" fmla="*/ 271011 h 281311"/>
              <a:gd name="connsiteX9" fmla="*/ 10301 w 378601"/>
              <a:gd name="connsiteY9" fmla="*/ 264264 h 281311"/>
              <a:gd name="connsiteX10" fmla="*/ 10301 w 378601"/>
              <a:gd name="connsiteY10" fmla="*/ 17048 h 281311"/>
              <a:gd name="connsiteX11" fmla="*/ 10352 w 378601"/>
              <a:gd name="connsiteY11" fmla="*/ 16842 h 281311"/>
              <a:gd name="connsiteX12" fmla="*/ 133909 w 378601"/>
              <a:gd name="connsiteY12" fmla="*/ 128552 h 281311"/>
              <a:gd name="connsiteX13" fmla="*/ 62783 w 378601"/>
              <a:gd name="connsiteY13" fmla="*/ 192880 h 281311"/>
              <a:gd name="connsiteX14" fmla="*/ 62422 w 378601"/>
              <a:gd name="connsiteY14" fmla="*/ 200142 h 281311"/>
              <a:gd name="connsiteX15" fmla="*/ 66233 w 378601"/>
              <a:gd name="connsiteY15" fmla="*/ 201842 h 281311"/>
              <a:gd name="connsiteX16" fmla="*/ 69684 w 378601"/>
              <a:gd name="connsiteY16" fmla="*/ 200503 h 281311"/>
              <a:gd name="connsiteX17" fmla="*/ 141583 w 378601"/>
              <a:gd name="connsiteY17" fmla="*/ 135505 h 281311"/>
              <a:gd name="connsiteX18" fmla="*/ 177996 w 378601"/>
              <a:gd name="connsiteY18" fmla="*/ 168416 h 281311"/>
              <a:gd name="connsiteX19" fmla="*/ 189326 w 378601"/>
              <a:gd name="connsiteY19" fmla="*/ 172794 h 281311"/>
              <a:gd name="connsiteX20" fmla="*/ 200657 w 378601"/>
              <a:gd name="connsiteY20" fmla="*/ 168416 h 281311"/>
              <a:gd name="connsiteX21" fmla="*/ 237688 w 378601"/>
              <a:gd name="connsiteY21" fmla="*/ 134887 h 281311"/>
              <a:gd name="connsiteX22" fmla="*/ 310411 w 378601"/>
              <a:gd name="connsiteY22" fmla="*/ 200657 h 281311"/>
              <a:gd name="connsiteX23" fmla="*/ 313861 w 378601"/>
              <a:gd name="connsiteY23" fmla="*/ 201996 h 281311"/>
              <a:gd name="connsiteX24" fmla="*/ 317673 w 378601"/>
              <a:gd name="connsiteY24" fmla="*/ 200296 h 281311"/>
              <a:gd name="connsiteX25" fmla="*/ 317312 w 378601"/>
              <a:gd name="connsiteY25" fmla="*/ 193035 h 281311"/>
              <a:gd name="connsiteX26" fmla="*/ 245362 w 378601"/>
              <a:gd name="connsiteY26" fmla="*/ 127986 h 281311"/>
              <a:gd name="connsiteX27" fmla="*/ 368249 w 378601"/>
              <a:gd name="connsiteY27" fmla="*/ 16842 h 281311"/>
              <a:gd name="connsiteX28" fmla="*/ 368300 w 378601"/>
              <a:gd name="connsiteY28" fmla="*/ 17048 h 281311"/>
              <a:gd name="connsiteX29" fmla="*/ 368300 w 378601"/>
              <a:gd name="connsiteY29" fmla="*/ 264264 h 281311"/>
              <a:gd name="connsiteX30" fmla="*/ 361554 w 378601"/>
              <a:gd name="connsiteY30" fmla="*/ 271011 h 281311"/>
              <a:gd name="connsiteX31" fmla="*/ 309999 w 378601"/>
              <a:gd name="connsiteY31" fmla="*/ 271011 h 281311"/>
              <a:gd name="connsiteX32" fmla="*/ 304848 w 378601"/>
              <a:gd name="connsiteY32" fmla="*/ 276161 h 281311"/>
              <a:gd name="connsiteX33" fmla="*/ 309999 w 378601"/>
              <a:gd name="connsiteY33" fmla="*/ 281311 h 281311"/>
              <a:gd name="connsiteX34" fmla="*/ 361554 w 378601"/>
              <a:gd name="connsiteY34" fmla="*/ 281311 h 281311"/>
              <a:gd name="connsiteX35" fmla="*/ 378601 w 378601"/>
              <a:gd name="connsiteY35" fmla="*/ 264264 h 281311"/>
              <a:gd name="connsiteX36" fmla="*/ 378601 w 378601"/>
              <a:gd name="connsiteY36" fmla="*/ 17048 h 281311"/>
              <a:gd name="connsiteX37" fmla="*/ 361554 w 378601"/>
              <a:gd name="connsiteY37" fmla="*/ 0 h 281311"/>
              <a:gd name="connsiteX38" fmla="*/ 193756 w 378601"/>
              <a:gd name="connsiteY38" fmla="*/ 160793 h 281311"/>
              <a:gd name="connsiteX39" fmla="*/ 184846 w 378601"/>
              <a:gd name="connsiteY39" fmla="*/ 160793 h 281311"/>
              <a:gd name="connsiteX40" fmla="*/ 18438 w 378601"/>
              <a:gd name="connsiteY40" fmla="*/ 10301 h 281311"/>
              <a:gd name="connsiteX41" fmla="*/ 360214 w 378601"/>
              <a:gd name="connsiteY41" fmla="*/ 10301 h 281311"/>
              <a:gd name="connsiteX42" fmla="*/ 193756 w 378601"/>
              <a:gd name="connsiteY42" fmla="*/ 160793 h 28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8601" h="281311">
                <a:moveTo>
                  <a:pt x="361554" y="0"/>
                </a:moveTo>
                <a:lnTo>
                  <a:pt x="17048" y="0"/>
                </a:lnTo>
                <a:cubicBezTo>
                  <a:pt x="7622" y="0"/>
                  <a:pt x="0" y="7674"/>
                  <a:pt x="0" y="17048"/>
                </a:cubicBezTo>
                <a:lnTo>
                  <a:pt x="0" y="264264"/>
                </a:lnTo>
                <a:cubicBezTo>
                  <a:pt x="0" y="273689"/>
                  <a:pt x="7674" y="281311"/>
                  <a:pt x="17048" y="281311"/>
                </a:cubicBezTo>
                <a:lnTo>
                  <a:pt x="249688" y="281311"/>
                </a:lnTo>
                <a:cubicBezTo>
                  <a:pt x="252521" y="281311"/>
                  <a:pt x="254839" y="278994"/>
                  <a:pt x="254839" y="276161"/>
                </a:cubicBezTo>
                <a:cubicBezTo>
                  <a:pt x="254839" y="273328"/>
                  <a:pt x="252521" y="271011"/>
                  <a:pt x="249688" y="271011"/>
                </a:cubicBezTo>
                <a:lnTo>
                  <a:pt x="17048" y="271011"/>
                </a:lnTo>
                <a:cubicBezTo>
                  <a:pt x="13339" y="271011"/>
                  <a:pt x="10301" y="267972"/>
                  <a:pt x="10301" y="264264"/>
                </a:cubicBezTo>
                <a:lnTo>
                  <a:pt x="10301" y="17048"/>
                </a:lnTo>
                <a:cubicBezTo>
                  <a:pt x="10301" y="16996"/>
                  <a:pt x="10352" y="16945"/>
                  <a:pt x="10352" y="16842"/>
                </a:cubicBezTo>
                <a:lnTo>
                  <a:pt x="133909" y="128552"/>
                </a:lnTo>
                <a:lnTo>
                  <a:pt x="62783" y="192880"/>
                </a:lnTo>
                <a:cubicBezTo>
                  <a:pt x="60671" y="194786"/>
                  <a:pt x="60516" y="198030"/>
                  <a:pt x="62422" y="200142"/>
                </a:cubicBezTo>
                <a:cubicBezTo>
                  <a:pt x="63452" y="201275"/>
                  <a:pt x="64843" y="201842"/>
                  <a:pt x="66233" y="201842"/>
                </a:cubicBezTo>
                <a:cubicBezTo>
                  <a:pt x="67469" y="201842"/>
                  <a:pt x="68705" y="201430"/>
                  <a:pt x="69684" y="200503"/>
                </a:cubicBezTo>
                <a:lnTo>
                  <a:pt x="141583" y="135505"/>
                </a:lnTo>
                <a:lnTo>
                  <a:pt x="177996" y="168416"/>
                </a:lnTo>
                <a:cubicBezTo>
                  <a:pt x="181240" y="171352"/>
                  <a:pt x="185309" y="172794"/>
                  <a:pt x="189326" y="172794"/>
                </a:cubicBezTo>
                <a:cubicBezTo>
                  <a:pt x="193395" y="172794"/>
                  <a:pt x="197464" y="171352"/>
                  <a:pt x="200657" y="168416"/>
                </a:cubicBezTo>
                <a:lnTo>
                  <a:pt x="237688" y="134887"/>
                </a:lnTo>
                <a:lnTo>
                  <a:pt x="310411" y="200657"/>
                </a:lnTo>
                <a:cubicBezTo>
                  <a:pt x="311389" y="201533"/>
                  <a:pt x="312625" y="201996"/>
                  <a:pt x="313861" y="201996"/>
                </a:cubicBezTo>
                <a:cubicBezTo>
                  <a:pt x="315252" y="201996"/>
                  <a:pt x="316643" y="201430"/>
                  <a:pt x="317673" y="200296"/>
                </a:cubicBezTo>
                <a:cubicBezTo>
                  <a:pt x="319578" y="198185"/>
                  <a:pt x="319424" y="194940"/>
                  <a:pt x="317312" y="193035"/>
                </a:cubicBezTo>
                <a:lnTo>
                  <a:pt x="245362" y="127986"/>
                </a:lnTo>
                <a:lnTo>
                  <a:pt x="368249" y="16842"/>
                </a:lnTo>
                <a:cubicBezTo>
                  <a:pt x="368249" y="16893"/>
                  <a:pt x="368300" y="16945"/>
                  <a:pt x="368300" y="17048"/>
                </a:cubicBezTo>
                <a:lnTo>
                  <a:pt x="368300" y="264264"/>
                </a:lnTo>
                <a:cubicBezTo>
                  <a:pt x="368300" y="267972"/>
                  <a:pt x="365262" y="271011"/>
                  <a:pt x="361554" y="271011"/>
                </a:cubicBezTo>
                <a:lnTo>
                  <a:pt x="309999" y="271011"/>
                </a:lnTo>
                <a:cubicBezTo>
                  <a:pt x="307166" y="271011"/>
                  <a:pt x="304848" y="273328"/>
                  <a:pt x="304848" y="276161"/>
                </a:cubicBezTo>
                <a:cubicBezTo>
                  <a:pt x="304848" y="278994"/>
                  <a:pt x="307166" y="281311"/>
                  <a:pt x="309999" y="281311"/>
                </a:cubicBezTo>
                <a:lnTo>
                  <a:pt x="361554" y="281311"/>
                </a:lnTo>
                <a:cubicBezTo>
                  <a:pt x="370979" y="281311"/>
                  <a:pt x="378601" y="273637"/>
                  <a:pt x="378601" y="264264"/>
                </a:cubicBezTo>
                <a:lnTo>
                  <a:pt x="378601" y="17048"/>
                </a:lnTo>
                <a:cubicBezTo>
                  <a:pt x="378601" y="7623"/>
                  <a:pt x="370979" y="0"/>
                  <a:pt x="361554" y="0"/>
                </a:cubicBezTo>
                <a:close/>
                <a:moveTo>
                  <a:pt x="193756" y="160793"/>
                </a:moveTo>
                <a:cubicBezTo>
                  <a:pt x="191232" y="163111"/>
                  <a:pt x="187421" y="163111"/>
                  <a:pt x="184846" y="160793"/>
                </a:cubicBezTo>
                <a:lnTo>
                  <a:pt x="18438" y="10301"/>
                </a:lnTo>
                <a:lnTo>
                  <a:pt x="360214" y="10301"/>
                </a:lnTo>
                <a:lnTo>
                  <a:pt x="193756" y="160793"/>
                </a:lnTo>
                <a:close/>
              </a:path>
            </a:pathLst>
          </a:custGeom>
          <a:solidFill>
            <a:srgbClr val="6785C1"/>
          </a:solidFill>
          <a:ln w="514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368" name="Gráfico 166">
            <a:extLst>
              <a:ext uri="{FF2B5EF4-FFF2-40B4-BE49-F238E27FC236}">
                <a16:creationId xmlns:a16="http://schemas.microsoft.com/office/drawing/2014/main" id="{2F84E66C-6FC8-488D-B147-73FC90E356A7}"/>
              </a:ext>
            </a:extLst>
          </p:cNvPr>
          <p:cNvGrpSpPr/>
          <p:nvPr/>
        </p:nvGrpSpPr>
        <p:grpSpPr>
          <a:xfrm>
            <a:off x="9369974" y="4741452"/>
            <a:ext cx="378292" cy="378343"/>
            <a:chOff x="9369974" y="4741452"/>
            <a:chExt cx="378292" cy="378343"/>
          </a:xfrm>
          <a:solidFill>
            <a:srgbClr val="6785C1"/>
          </a:solidFill>
        </p:grpSpPr>
        <p:sp>
          <p:nvSpPr>
            <p:cNvPr id="369" name="Forma libre: forma 368">
              <a:extLst>
                <a:ext uri="{FF2B5EF4-FFF2-40B4-BE49-F238E27FC236}">
                  <a16:creationId xmlns:a16="http://schemas.microsoft.com/office/drawing/2014/main" id="{8D4380E3-7D74-48D7-A6A8-532EDD03BA53}"/>
                </a:ext>
              </a:extLst>
            </p:cNvPr>
            <p:cNvSpPr/>
            <p:nvPr/>
          </p:nvSpPr>
          <p:spPr>
            <a:xfrm>
              <a:off x="9483950" y="4860528"/>
              <a:ext cx="150389" cy="150441"/>
            </a:xfrm>
            <a:custGeom>
              <a:avLst/>
              <a:gdLst>
                <a:gd name="connsiteX0" fmla="*/ 75195 w 150389"/>
                <a:gd name="connsiteY0" fmla="*/ 150441 h 150441"/>
                <a:gd name="connsiteX1" fmla="*/ 0 w 150389"/>
                <a:gd name="connsiteY1" fmla="*/ 75246 h 150441"/>
                <a:gd name="connsiteX2" fmla="*/ 14009 w 150389"/>
                <a:gd name="connsiteY2" fmla="*/ 31468 h 150441"/>
                <a:gd name="connsiteX3" fmla="*/ 21219 w 150389"/>
                <a:gd name="connsiteY3" fmla="*/ 30284 h 150441"/>
                <a:gd name="connsiteX4" fmla="*/ 22404 w 150389"/>
                <a:gd name="connsiteY4" fmla="*/ 37443 h 150441"/>
                <a:gd name="connsiteX5" fmla="*/ 10301 w 150389"/>
                <a:gd name="connsiteY5" fmla="*/ 75195 h 150441"/>
                <a:gd name="connsiteX6" fmla="*/ 75195 w 150389"/>
                <a:gd name="connsiteY6" fmla="*/ 140089 h 150441"/>
                <a:gd name="connsiteX7" fmla="*/ 140089 w 150389"/>
                <a:gd name="connsiteY7" fmla="*/ 75195 h 150441"/>
                <a:gd name="connsiteX8" fmla="*/ 75195 w 150389"/>
                <a:gd name="connsiteY8" fmla="*/ 10301 h 150441"/>
                <a:gd name="connsiteX9" fmla="*/ 47383 w 150389"/>
                <a:gd name="connsiteY9" fmla="*/ 16533 h 150441"/>
                <a:gd name="connsiteX10" fmla="*/ 40533 w 150389"/>
                <a:gd name="connsiteY10" fmla="*/ 14112 h 150441"/>
                <a:gd name="connsiteX11" fmla="*/ 42954 w 150389"/>
                <a:gd name="connsiteY11" fmla="*/ 7262 h 150441"/>
                <a:gd name="connsiteX12" fmla="*/ 75195 w 150389"/>
                <a:gd name="connsiteY12" fmla="*/ 0 h 150441"/>
                <a:gd name="connsiteX13" fmla="*/ 150390 w 150389"/>
                <a:gd name="connsiteY13" fmla="*/ 75195 h 150441"/>
                <a:gd name="connsiteX14" fmla="*/ 75195 w 150389"/>
                <a:gd name="connsiteY14" fmla="*/ 150441 h 15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389" h="150441">
                  <a:moveTo>
                    <a:pt x="75195" y="150441"/>
                  </a:moveTo>
                  <a:cubicBezTo>
                    <a:pt x="33735" y="150441"/>
                    <a:pt x="0" y="116706"/>
                    <a:pt x="0" y="75246"/>
                  </a:cubicBezTo>
                  <a:cubicBezTo>
                    <a:pt x="0" y="59435"/>
                    <a:pt x="4841" y="44293"/>
                    <a:pt x="14009" y="31468"/>
                  </a:cubicBezTo>
                  <a:cubicBezTo>
                    <a:pt x="15657" y="29151"/>
                    <a:pt x="18850" y="28636"/>
                    <a:pt x="21219" y="30284"/>
                  </a:cubicBezTo>
                  <a:cubicBezTo>
                    <a:pt x="23537" y="31932"/>
                    <a:pt x="24052" y="35177"/>
                    <a:pt x="22404" y="37443"/>
                  </a:cubicBezTo>
                  <a:cubicBezTo>
                    <a:pt x="14472" y="48516"/>
                    <a:pt x="10301" y="61547"/>
                    <a:pt x="10301" y="75195"/>
                  </a:cubicBezTo>
                  <a:cubicBezTo>
                    <a:pt x="10301" y="110990"/>
                    <a:pt x="39400" y="140089"/>
                    <a:pt x="75195" y="140089"/>
                  </a:cubicBezTo>
                  <a:cubicBezTo>
                    <a:pt x="110990" y="140089"/>
                    <a:pt x="140089" y="110990"/>
                    <a:pt x="140089" y="75195"/>
                  </a:cubicBezTo>
                  <a:cubicBezTo>
                    <a:pt x="140089" y="39400"/>
                    <a:pt x="110990" y="10301"/>
                    <a:pt x="75195" y="10301"/>
                  </a:cubicBezTo>
                  <a:cubicBezTo>
                    <a:pt x="65461" y="10301"/>
                    <a:pt x="56087" y="12412"/>
                    <a:pt x="47383" y="16533"/>
                  </a:cubicBezTo>
                  <a:cubicBezTo>
                    <a:pt x="44808" y="17769"/>
                    <a:pt x="41718" y="16687"/>
                    <a:pt x="40533" y="14112"/>
                  </a:cubicBezTo>
                  <a:cubicBezTo>
                    <a:pt x="39297" y="11537"/>
                    <a:pt x="40430" y="8446"/>
                    <a:pt x="42954" y="7262"/>
                  </a:cubicBezTo>
                  <a:cubicBezTo>
                    <a:pt x="53048" y="2472"/>
                    <a:pt x="63916" y="0"/>
                    <a:pt x="75195" y="0"/>
                  </a:cubicBezTo>
                  <a:cubicBezTo>
                    <a:pt x="116655" y="0"/>
                    <a:pt x="150390" y="33735"/>
                    <a:pt x="150390" y="75195"/>
                  </a:cubicBezTo>
                  <a:cubicBezTo>
                    <a:pt x="150390" y="116655"/>
                    <a:pt x="116655" y="150441"/>
                    <a:pt x="75195" y="15044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0" name="Forma libre: forma 369">
              <a:extLst>
                <a:ext uri="{FF2B5EF4-FFF2-40B4-BE49-F238E27FC236}">
                  <a16:creationId xmlns:a16="http://schemas.microsoft.com/office/drawing/2014/main" id="{A36F8F6C-AC90-4209-858D-A42C494484F2}"/>
                </a:ext>
              </a:extLst>
            </p:cNvPr>
            <p:cNvSpPr/>
            <p:nvPr/>
          </p:nvSpPr>
          <p:spPr>
            <a:xfrm>
              <a:off x="9369974" y="4741452"/>
              <a:ext cx="378292" cy="378343"/>
            </a:xfrm>
            <a:custGeom>
              <a:avLst/>
              <a:gdLst>
                <a:gd name="connsiteX0" fmla="*/ 216263 w 378292"/>
                <a:gd name="connsiteY0" fmla="*/ 378343 h 378343"/>
                <a:gd name="connsiteX1" fmla="*/ 160948 w 378292"/>
                <a:gd name="connsiteY1" fmla="*/ 378343 h 378343"/>
                <a:gd name="connsiteX2" fmla="*/ 144827 w 378292"/>
                <a:gd name="connsiteY2" fmla="*/ 362223 h 378343"/>
                <a:gd name="connsiteX3" fmla="*/ 144827 w 378292"/>
                <a:gd name="connsiteY3" fmla="*/ 308454 h 378343"/>
                <a:gd name="connsiteX4" fmla="*/ 141222 w 378292"/>
                <a:gd name="connsiteY4" fmla="*/ 303045 h 378343"/>
                <a:gd name="connsiteX5" fmla="*/ 134836 w 378292"/>
                <a:gd name="connsiteY5" fmla="*/ 304333 h 378343"/>
                <a:gd name="connsiteX6" fmla="*/ 96672 w 378292"/>
                <a:gd name="connsiteY6" fmla="*/ 342497 h 378343"/>
                <a:gd name="connsiteX7" fmla="*/ 73856 w 378292"/>
                <a:gd name="connsiteY7" fmla="*/ 342497 h 378343"/>
                <a:gd name="connsiteX8" fmla="*/ 34765 w 378292"/>
                <a:gd name="connsiteY8" fmla="*/ 303406 h 378343"/>
                <a:gd name="connsiteX9" fmla="*/ 30026 w 378292"/>
                <a:gd name="connsiteY9" fmla="*/ 291972 h 378343"/>
                <a:gd name="connsiteX10" fmla="*/ 34765 w 378292"/>
                <a:gd name="connsiteY10" fmla="*/ 280539 h 378343"/>
                <a:gd name="connsiteX11" fmla="*/ 72414 w 378292"/>
                <a:gd name="connsiteY11" fmla="*/ 242890 h 378343"/>
                <a:gd name="connsiteX12" fmla="*/ 73701 w 378292"/>
                <a:gd name="connsiteY12" fmla="*/ 236503 h 378343"/>
                <a:gd name="connsiteX13" fmla="*/ 68293 w 378292"/>
                <a:gd name="connsiteY13" fmla="*/ 232898 h 378343"/>
                <a:gd name="connsiteX14" fmla="*/ 16121 w 378292"/>
                <a:gd name="connsiteY14" fmla="*/ 232898 h 378343"/>
                <a:gd name="connsiteX15" fmla="*/ 0 w 378292"/>
                <a:gd name="connsiteY15" fmla="*/ 216777 h 378343"/>
                <a:gd name="connsiteX16" fmla="*/ 0 w 378292"/>
                <a:gd name="connsiteY16" fmla="*/ 161463 h 378343"/>
                <a:gd name="connsiteX17" fmla="*/ 16121 w 378292"/>
                <a:gd name="connsiteY17" fmla="*/ 145342 h 378343"/>
                <a:gd name="connsiteX18" fmla="*/ 68293 w 378292"/>
                <a:gd name="connsiteY18" fmla="*/ 145342 h 378343"/>
                <a:gd name="connsiteX19" fmla="*/ 73701 w 378292"/>
                <a:gd name="connsiteY19" fmla="*/ 141737 h 378343"/>
                <a:gd name="connsiteX20" fmla="*/ 72414 w 378292"/>
                <a:gd name="connsiteY20" fmla="*/ 135351 h 378343"/>
                <a:gd name="connsiteX21" fmla="*/ 35383 w 378292"/>
                <a:gd name="connsiteY21" fmla="*/ 98320 h 378343"/>
                <a:gd name="connsiteX22" fmla="*/ 35383 w 378292"/>
                <a:gd name="connsiteY22" fmla="*/ 75504 h 378343"/>
                <a:gd name="connsiteX23" fmla="*/ 74474 w 378292"/>
                <a:gd name="connsiteY23" fmla="*/ 36413 h 378343"/>
                <a:gd name="connsiteX24" fmla="*/ 97290 w 378292"/>
                <a:gd name="connsiteY24" fmla="*/ 36413 h 378343"/>
                <a:gd name="connsiteX25" fmla="*/ 134887 w 378292"/>
                <a:gd name="connsiteY25" fmla="*/ 74010 h 378343"/>
                <a:gd name="connsiteX26" fmla="*/ 141274 w 378292"/>
                <a:gd name="connsiteY26" fmla="*/ 75298 h 378343"/>
                <a:gd name="connsiteX27" fmla="*/ 144879 w 378292"/>
                <a:gd name="connsiteY27" fmla="*/ 69890 h 378343"/>
                <a:gd name="connsiteX28" fmla="*/ 144879 w 378292"/>
                <a:gd name="connsiteY28" fmla="*/ 16120 h 378343"/>
                <a:gd name="connsiteX29" fmla="*/ 160999 w 378292"/>
                <a:gd name="connsiteY29" fmla="*/ 0 h 378343"/>
                <a:gd name="connsiteX30" fmla="*/ 216314 w 378292"/>
                <a:gd name="connsiteY30" fmla="*/ 0 h 378343"/>
                <a:gd name="connsiteX31" fmla="*/ 232435 w 378292"/>
                <a:gd name="connsiteY31" fmla="*/ 16120 h 378343"/>
                <a:gd name="connsiteX32" fmla="*/ 232435 w 378292"/>
                <a:gd name="connsiteY32" fmla="*/ 68808 h 378343"/>
                <a:gd name="connsiteX33" fmla="*/ 236040 w 378292"/>
                <a:gd name="connsiteY33" fmla="*/ 74216 h 378343"/>
                <a:gd name="connsiteX34" fmla="*/ 242426 w 378292"/>
                <a:gd name="connsiteY34" fmla="*/ 72929 h 378343"/>
                <a:gd name="connsiteX35" fmla="*/ 279509 w 378292"/>
                <a:gd name="connsiteY35" fmla="*/ 35846 h 378343"/>
                <a:gd name="connsiteX36" fmla="*/ 302325 w 378292"/>
                <a:gd name="connsiteY36" fmla="*/ 35846 h 378343"/>
                <a:gd name="connsiteX37" fmla="*/ 341416 w 378292"/>
                <a:gd name="connsiteY37" fmla="*/ 74937 h 378343"/>
                <a:gd name="connsiteX38" fmla="*/ 346154 w 378292"/>
                <a:gd name="connsiteY38" fmla="*/ 86371 h 378343"/>
                <a:gd name="connsiteX39" fmla="*/ 341416 w 378292"/>
                <a:gd name="connsiteY39" fmla="*/ 97805 h 378343"/>
                <a:gd name="connsiteX40" fmla="*/ 303767 w 378292"/>
                <a:gd name="connsiteY40" fmla="*/ 135454 h 378343"/>
                <a:gd name="connsiteX41" fmla="*/ 302479 w 378292"/>
                <a:gd name="connsiteY41" fmla="*/ 141840 h 378343"/>
                <a:gd name="connsiteX42" fmla="*/ 307887 w 378292"/>
                <a:gd name="connsiteY42" fmla="*/ 145445 h 378343"/>
                <a:gd name="connsiteX43" fmla="*/ 362172 w 378292"/>
                <a:gd name="connsiteY43" fmla="*/ 145445 h 378343"/>
                <a:gd name="connsiteX44" fmla="*/ 378292 w 378292"/>
                <a:gd name="connsiteY44" fmla="*/ 161566 h 378343"/>
                <a:gd name="connsiteX45" fmla="*/ 378292 w 378292"/>
                <a:gd name="connsiteY45" fmla="*/ 216880 h 378343"/>
                <a:gd name="connsiteX46" fmla="*/ 362172 w 378292"/>
                <a:gd name="connsiteY46" fmla="*/ 233001 h 378343"/>
                <a:gd name="connsiteX47" fmla="*/ 307887 w 378292"/>
                <a:gd name="connsiteY47" fmla="*/ 233001 h 378343"/>
                <a:gd name="connsiteX48" fmla="*/ 302479 w 378292"/>
                <a:gd name="connsiteY48" fmla="*/ 236606 h 378343"/>
                <a:gd name="connsiteX49" fmla="*/ 303767 w 378292"/>
                <a:gd name="connsiteY49" fmla="*/ 242993 h 378343"/>
                <a:gd name="connsiteX50" fmla="*/ 341982 w 378292"/>
                <a:gd name="connsiteY50" fmla="*/ 281208 h 378343"/>
                <a:gd name="connsiteX51" fmla="*/ 346721 w 378292"/>
                <a:gd name="connsiteY51" fmla="*/ 292642 h 378343"/>
                <a:gd name="connsiteX52" fmla="*/ 341982 w 378292"/>
                <a:gd name="connsiteY52" fmla="*/ 304076 h 378343"/>
                <a:gd name="connsiteX53" fmla="*/ 302891 w 378292"/>
                <a:gd name="connsiteY53" fmla="*/ 343167 h 378343"/>
                <a:gd name="connsiteX54" fmla="*/ 280075 w 378292"/>
                <a:gd name="connsiteY54" fmla="*/ 343167 h 378343"/>
                <a:gd name="connsiteX55" fmla="*/ 242375 w 378292"/>
                <a:gd name="connsiteY55" fmla="*/ 305466 h 378343"/>
                <a:gd name="connsiteX56" fmla="*/ 235988 w 378292"/>
                <a:gd name="connsiteY56" fmla="*/ 304179 h 378343"/>
                <a:gd name="connsiteX57" fmla="*/ 232383 w 378292"/>
                <a:gd name="connsiteY57" fmla="*/ 309587 h 378343"/>
                <a:gd name="connsiteX58" fmla="*/ 232383 w 378292"/>
                <a:gd name="connsiteY58" fmla="*/ 330961 h 378343"/>
                <a:gd name="connsiteX59" fmla="*/ 227233 w 378292"/>
                <a:gd name="connsiteY59" fmla="*/ 336111 h 378343"/>
                <a:gd name="connsiteX60" fmla="*/ 222082 w 378292"/>
                <a:gd name="connsiteY60" fmla="*/ 330961 h 378343"/>
                <a:gd name="connsiteX61" fmla="*/ 222082 w 378292"/>
                <a:gd name="connsiteY61" fmla="*/ 309587 h 378343"/>
                <a:gd name="connsiteX62" fmla="*/ 232074 w 378292"/>
                <a:gd name="connsiteY62" fmla="*/ 294650 h 378343"/>
                <a:gd name="connsiteX63" fmla="*/ 249688 w 378292"/>
                <a:gd name="connsiteY63" fmla="*/ 298153 h 378343"/>
                <a:gd name="connsiteX64" fmla="*/ 287389 w 378292"/>
                <a:gd name="connsiteY64" fmla="*/ 335853 h 378343"/>
                <a:gd name="connsiteX65" fmla="*/ 295629 w 378292"/>
                <a:gd name="connsiteY65" fmla="*/ 335853 h 378343"/>
                <a:gd name="connsiteX66" fmla="*/ 334720 w 378292"/>
                <a:gd name="connsiteY66" fmla="*/ 296762 h 378343"/>
                <a:gd name="connsiteX67" fmla="*/ 336420 w 378292"/>
                <a:gd name="connsiteY67" fmla="*/ 292642 h 378343"/>
                <a:gd name="connsiteX68" fmla="*/ 334720 w 378292"/>
                <a:gd name="connsiteY68" fmla="*/ 288522 h 378343"/>
                <a:gd name="connsiteX69" fmla="*/ 296505 w 378292"/>
                <a:gd name="connsiteY69" fmla="*/ 250306 h 378343"/>
                <a:gd name="connsiteX70" fmla="*/ 293003 w 378292"/>
                <a:gd name="connsiteY70" fmla="*/ 232692 h 378343"/>
                <a:gd name="connsiteX71" fmla="*/ 307939 w 378292"/>
                <a:gd name="connsiteY71" fmla="*/ 222752 h 378343"/>
                <a:gd name="connsiteX72" fmla="*/ 362223 w 378292"/>
                <a:gd name="connsiteY72" fmla="*/ 222752 h 378343"/>
                <a:gd name="connsiteX73" fmla="*/ 368043 w 378292"/>
                <a:gd name="connsiteY73" fmla="*/ 216932 h 378343"/>
                <a:gd name="connsiteX74" fmla="*/ 368043 w 378292"/>
                <a:gd name="connsiteY74" fmla="*/ 161617 h 378343"/>
                <a:gd name="connsiteX75" fmla="*/ 362223 w 378292"/>
                <a:gd name="connsiteY75" fmla="*/ 155798 h 378343"/>
                <a:gd name="connsiteX76" fmla="*/ 307939 w 378292"/>
                <a:gd name="connsiteY76" fmla="*/ 155798 h 378343"/>
                <a:gd name="connsiteX77" fmla="*/ 293003 w 378292"/>
                <a:gd name="connsiteY77" fmla="*/ 145857 h 378343"/>
                <a:gd name="connsiteX78" fmla="*/ 296505 w 378292"/>
                <a:gd name="connsiteY78" fmla="*/ 128243 h 378343"/>
                <a:gd name="connsiteX79" fmla="*/ 334154 w 378292"/>
                <a:gd name="connsiteY79" fmla="*/ 90594 h 378343"/>
                <a:gd name="connsiteX80" fmla="*/ 335853 w 378292"/>
                <a:gd name="connsiteY80" fmla="*/ 86474 h 378343"/>
                <a:gd name="connsiteX81" fmla="*/ 334154 w 378292"/>
                <a:gd name="connsiteY81" fmla="*/ 82354 h 378343"/>
                <a:gd name="connsiteX82" fmla="*/ 295063 w 378292"/>
                <a:gd name="connsiteY82" fmla="*/ 43263 h 378343"/>
                <a:gd name="connsiteX83" fmla="*/ 286822 w 378292"/>
                <a:gd name="connsiteY83" fmla="*/ 43263 h 378343"/>
                <a:gd name="connsiteX84" fmla="*/ 249688 w 378292"/>
                <a:gd name="connsiteY84" fmla="*/ 80345 h 378343"/>
                <a:gd name="connsiteX85" fmla="*/ 232074 w 378292"/>
                <a:gd name="connsiteY85" fmla="*/ 83847 h 378343"/>
                <a:gd name="connsiteX86" fmla="*/ 222082 w 378292"/>
                <a:gd name="connsiteY86" fmla="*/ 68911 h 378343"/>
                <a:gd name="connsiteX87" fmla="*/ 222082 w 378292"/>
                <a:gd name="connsiteY87" fmla="*/ 16224 h 378343"/>
                <a:gd name="connsiteX88" fmla="*/ 216263 w 378292"/>
                <a:gd name="connsiteY88" fmla="*/ 10404 h 378343"/>
                <a:gd name="connsiteX89" fmla="*/ 160948 w 378292"/>
                <a:gd name="connsiteY89" fmla="*/ 10404 h 378343"/>
                <a:gd name="connsiteX90" fmla="*/ 155128 w 378292"/>
                <a:gd name="connsiteY90" fmla="*/ 16224 h 378343"/>
                <a:gd name="connsiteX91" fmla="*/ 155128 w 378292"/>
                <a:gd name="connsiteY91" fmla="*/ 69993 h 378343"/>
                <a:gd name="connsiteX92" fmla="*/ 145136 w 378292"/>
                <a:gd name="connsiteY92" fmla="*/ 84929 h 378343"/>
                <a:gd name="connsiteX93" fmla="*/ 127522 w 378292"/>
                <a:gd name="connsiteY93" fmla="*/ 81427 h 378343"/>
                <a:gd name="connsiteX94" fmla="*/ 89925 w 378292"/>
                <a:gd name="connsiteY94" fmla="*/ 43829 h 378343"/>
                <a:gd name="connsiteX95" fmla="*/ 81684 w 378292"/>
                <a:gd name="connsiteY95" fmla="*/ 43829 h 378343"/>
                <a:gd name="connsiteX96" fmla="*/ 42593 w 378292"/>
                <a:gd name="connsiteY96" fmla="*/ 82920 h 378343"/>
                <a:gd name="connsiteX97" fmla="*/ 42593 w 378292"/>
                <a:gd name="connsiteY97" fmla="*/ 91161 h 378343"/>
                <a:gd name="connsiteX98" fmla="*/ 79624 w 378292"/>
                <a:gd name="connsiteY98" fmla="*/ 128192 h 378343"/>
                <a:gd name="connsiteX99" fmla="*/ 83126 w 378292"/>
                <a:gd name="connsiteY99" fmla="*/ 145806 h 378343"/>
                <a:gd name="connsiteX100" fmla="*/ 68190 w 378292"/>
                <a:gd name="connsiteY100" fmla="*/ 155746 h 378343"/>
                <a:gd name="connsiteX101" fmla="*/ 16018 w 378292"/>
                <a:gd name="connsiteY101" fmla="*/ 155746 h 378343"/>
                <a:gd name="connsiteX102" fmla="*/ 10198 w 378292"/>
                <a:gd name="connsiteY102" fmla="*/ 161566 h 378343"/>
                <a:gd name="connsiteX103" fmla="*/ 10198 w 378292"/>
                <a:gd name="connsiteY103" fmla="*/ 216880 h 378343"/>
                <a:gd name="connsiteX104" fmla="*/ 16018 w 378292"/>
                <a:gd name="connsiteY104" fmla="*/ 222700 h 378343"/>
                <a:gd name="connsiteX105" fmla="*/ 68190 w 378292"/>
                <a:gd name="connsiteY105" fmla="*/ 222700 h 378343"/>
                <a:gd name="connsiteX106" fmla="*/ 83126 w 378292"/>
                <a:gd name="connsiteY106" fmla="*/ 232641 h 378343"/>
                <a:gd name="connsiteX107" fmla="*/ 79624 w 378292"/>
                <a:gd name="connsiteY107" fmla="*/ 250255 h 378343"/>
                <a:gd name="connsiteX108" fmla="*/ 41975 w 378292"/>
                <a:gd name="connsiteY108" fmla="*/ 287903 h 378343"/>
                <a:gd name="connsiteX109" fmla="*/ 40276 w 378292"/>
                <a:gd name="connsiteY109" fmla="*/ 292024 h 378343"/>
                <a:gd name="connsiteX110" fmla="*/ 41975 w 378292"/>
                <a:gd name="connsiteY110" fmla="*/ 296144 h 378343"/>
                <a:gd name="connsiteX111" fmla="*/ 81066 w 378292"/>
                <a:gd name="connsiteY111" fmla="*/ 335235 h 378343"/>
                <a:gd name="connsiteX112" fmla="*/ 89307 w 378292"/>
                <a:gd name="connsiteY112" fmla="*/ 335235 h 378343"/>
                <a:gd name="connsiteX113" fmla="*/ 127471 w 378292"/>
                <a:gd name="connsiteY113" fmla="*/ 297071 h 378343"/>
                <a:gd name="connsiteX114" fmla="*/ 145085 w 378292"/>
                <a:gd name="connsiteY114" fmla="*/ 293569 h 378343"/>
                <a:gd name="connsiteX115" fmla="*/ 155025 w 378292"/>
                <a:gd name="connsiteY115" fmla="*/ 308454 h 378343"/>
                <a:gd name="connsiteX116" fmla="*/ 155025 w 378292"/>
                <a:gd name="connsiteY116" fmla="*/ 362223 h 378343"/>
                <a:gd name="connsiteX117" fmla="*/ 160845 w 378292"/>
                <a:gd name="connsiteY117" fmla="*/ 368043 h 378343"/>
                <a:gd name="connsiteX118" fmla="*/ 216160 w 378292"/>
                <a:gd name="connsiteY118" fmla="*/ 368043 h 378343"/>
                <a:gd name="connsiteX119" fmla="*/ 221979 w 378292"/>
                <a:gd name="connsiteY119" fmla="*/ 362223 h 378343"/>
                <a:gd name="connsiteX120" fmla="*/ 221979 w 378292"/>
                <a:gd name="connsiteY120" fmla="*/ 358309 h 378343"/>
                <a:gd name="connsiteX121" fmla="*/ 227130 w 378292"/>
                <a:gd name="connsiteY121" fmla="*/ 353158 h 378343"/>
                <a:gd name="connsiteX122" fmla="*/ 232280 w 378292"/>
                <a:gd name="connsiteY122" fmla="*/ 358309 h 378343"/>
                <a:gd name="connsiteX123" fmla="*/ 232280 w 378292"/>
                <a:gd name="connsiteY123" fmla="*/ 362223 h 378343"/>
                <a:gd name="connsiteX124" fmla="*/ 216263 w 378292"/>
                <a:gd name="connsiteY124" fmla="*/ 378343 h 37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378292" h="378343">
                  <a:moveTo>
                    <a:pt x="216263" y="378343"/>
                  </a:moveTo>
                  <a:lnTo>
                    <a:pt x="160948" y="378343"/>
                  </a:lnTo>
                  <a:cubicBezTo>
                    <a:pt x="152038" y="378343"/>
                    <a:pt x="144827" y="371082"/>
                    <a:pt x="144827" y="362223"/>
                  </a:cubicBezTo>
                  <a:lnTo>
                    <a:pt x="144827" y="308454"/>
                  </a:lnTo>
                  <a:cubicBezTo>
                    <a:pt x="144827" y="304848"/>
                    <a:pt x="142046" y="303406"/>
                    <a:pt x="141222" y="303045"/>
                  </a:cubicBezTo>
                  <a:cubicBezTo>
                    <a:pt x="140398" y="302685"/>
                    <a:pt x="137411" y="301758"/>
                    <a:pt x="134836" y="304333"/>
                  </a:cubicBezTo>
                  <a:lnTo>
                    <a:pt x="96672" y="342497"/>
                  </a:lnTo>
                  <a:cubicBezTo>
                    <a:pt x="90388" y="348780"/>
                    <a:pt x="80139" y="348780"/>
                    <a:pt x="73856" y="342497"/>
                  </a:cubicBezTo>
                  <a:lnTo>
                    <a:pt x="34765" y="303406"/>
                  </a:lnTo>
                  <a:cubicBezTo>
                    <a:pt x="31726" y="300368"/>
                    <a:pt x="30026" y="296299"/>
                    <a:pt x="30026" y="291972"/>
                  </a:cubicBezTo>
                  <a:cubicBezTo>
                    <a:pt x="30026" y="287646"/>
                    <a:pt x="31726" y="283629"/>
                    <a:pt x="34765" y="280539"/>
                  </a:cubicBezTo>
                  <a:lnTo>
                    <a:pt x="72414" y="242890"/>
                  </a:lnTo>
                  <a:cubicBezTo>
                    <a:pt x="74989" y="240314"/>
                    <a:pt x="74010" y="237379"/>
                    <a:pt x="73701" y="236503"/>
                  </a:cubicBezTo>
                  <a:cubicBezTo>
                    <a:pt x="73392" y="235628"/>
                    <a:pt x="71950" y="232898"/>
                    <a:pt x="68293" y="232898"/>
                  </a:cubicBezTo>
                  <a:lnTo>
                    <a:pt x="16121" y="232898"/>
                  </a:lnTo>
                  <a:cubicBezTo>
                    <a:pt x="7210" y="232898"/>
                    <a:pt x="0" y="225636"/>
                    <a:pt x="0" y="216777"/>
                  </a:cubicBezTo>
                  <a:lnTo>
                    <a:pt x="0" y="161463"/>
                  </a:lnTo>
                  <a:cubicBezTo>
                    <a:pt x="0" y="152553"/>
                    <a:pt x="7262" y="145342"/>
                    <a:pt x="16121" y="145342"/>
                  </a:cubicBezTo>
                  <a:lnTo>
                    <a:pt x="68293" y="145342"/>
                  </a:lnTo>
                  <a:cubicBezTo>
                    <a:pt x="71899" y="145342"/>
                    <a:pt x="73341" y="142561"/>
                    <a:pt x="73701" y="141737"/>
                  </a:cubicBezTo>
                  <a:cubicBezTo>
                    <a:pt x="74062" y="140913"/>
                    <a:pt x="74989" y="137926"/>
                    <a:pt x="72414" y="135351"/>
                  </a:cubicBezTo>
                  <a:lnTo>
                    <a:pt x="35383" y="98320"/>
                  </a:lnTo>
                  <a:cubicBezTo>
                    <a:pt x="29099" y="92036"/>
                    <a:pt x="29099" y="81787"/>
                    <a:pt x="35383" y="75504"/>
                  </a:cubicBezTo>
                  <a:lnTo>
                    <a:pt x="74474" y="36413"/>
                  </a:lnTo>
                  <a:cubicBezTo>
                    <a:pt x="80757" y="30129"/>
                    <a:pt x="91006" y="30129"/>
                    <a:pt x="97290" y="36413"/>
                  </a:cubicBezTo>
                  <a:lnTo>
                    <a:pt x="134887" y="74010"/>
                  </a:lnTo>
                  <a:cubicBezTo>
                    <a:pt x="137462" y="76585"/>
                    <a:pt x="140398" y="75658"/>
                    <a:pt x="141274" y="75298"/>
                  </a:cubicBezTo>
                  <a:cubicBezTo>
                    <a:pt x="142098" y="74937"/>
                    <a:pt x="144879" y="73547"/>
                    <a:pt x="144879" y="69890"/>
                  </a:cubicBezTo>
                  <a:lnTo>
                    <a:pt x="144879" y="16120"/>
                  </a:lnTo>
                  <a:cubicBezTo>
                    <a:pt x="144879" y="7210"/>
                    <a:pt x="152141" y="0"/>
                    <a:pt x="160999" y="0"/>
                  </a:cubicBezTo>
                  <a:lnTo>
                    <a:pt x="216314" y="0"/>
                  </a:lnTo>
                  <a:cubicBezTo>
                    <a:pt x="225224" y="0"/>
                    <a:pt x="232435" y="7262"/>
                    <a:pt x="232435" y="16120"/>
                  </a:cubicBezTo>
                  <a:lnTo>
                    <a:pt x="232435" y="68808"/>
                  </a:lnTo>
                  <a:cubicBezTo>
                    <a:pt x="232435" y="72414"/>
                    <a:pt x="235216" y="73856"/>
                    <a:pt x="236040" y="74216"/>
                  </a:cubicBezTo>
                  <a:cubicBezTo>
                    <a:pt x="236864" y="74577"/>
                    <a:pt x="239851" y="75504"/>
                    <a:pt x="242426" y="72929"/>
                  </a:cubicBezTo>
                  <a:lnTo>
                    <a:pt x="279509" y="35846"/>
                  </a:lnTo>
                  <a:cubicBezTo>
                    <a:pt x="285586" y="29769"/>
                    <a:pt x="296247" y="29769"/>
                    <a:pt x="302325" y="35846"/>
                  </a:cubicBezTo>
                  <a:lnTo>
                    <a:pt x="341416" y="74937"/>
                  </a:lnTo>
                  <a:cubicBezTo>
                    <a:pt x="344454" y="77976"/>
                    <a:pt x="346154" y="82045"/>
                    <a:pt x="346154" y="86371"/>
                  </a:cubicBezTo>
                  <a:cubicBezTo>
                    <a:pt x="346154" y="90697"/>
                    <a:pt x="344454" y="94715"/>
                    <a:pt x="341416" y="97805"/>
                  </a:cubicBezTo>
                  <a:lnTo>
                    <a:pt x="303767" y="135454"/>
                  </a:lnTo>
                  <a:cubicBezTo>
                    <a:pt x="301192" y="138029"/>
                    <a:pt x="302170" y="140965"/>
                    <a:pt x="302479" y="141840"/>
                  </a:cubicBezTo>
                  <a:cubicBezTo>
                    <a:pt x="302840" y="142664"/>
                    <a:pt x="304230" y="145445"/>
                    <a:pt x="307887" y="145445"/>
                  </a:cubicBezTo>
                  <a:lnTo>
                    <a:pt x="362172" y="145445"/>
                  </a:lnTo>
                  <a:cubicBezTo>
                    <a:pt x="371082" y="145445"/>
                    <a:pt x="378292" y="152707"/>
                    <a:pt x="378292" y="161566"/>
                  </a:cubicBezTo>
                  <a:lnTo>
                    <a:pt x="378292" y="216880"/>
                  </a:lnTo>
                  <a:cubicBezTo>
                    <a:pt x="378292" y="225790"/>
                    <a:pt x="371030" y="233001"/>
                    <a:pt x="362172" y="233001"/>
                  </a:cubicBezTo>
                  <a:lnTo>
                    <a:pt x="307887" y="233001"/>
                  </a:lnTo>
                  <a:cubicBezTo>
                    <a:pt x="304282" y="233001"/>
                    <a:pt x="302840" y="235782"/>
                    <a:pt x="302479" y="236606"/>
                  </a:cubicBezTo>
                  <a:cubicBezTo>
                    <a:pt x="302119" y="237430"/>
                    <a:pt x="301192" y="240418"/>
                    <a:pt x="303767" y="242993"/>
                  </a:cubicBezTo>
                  <a:lnTo>
                    <a:pt x="341982" y="281208"/>
                  </a:lnTo>
                  <a:cubicBezTo>
                    <a:pt x="345021" y="284247"/>
                    <a:pt x="346721" y="288316"/>
                    <a:pt x="346721" y="292642"/>
                  </a:cubicBezTo>
                  <a:cubicBezTo>
                    <a:pt x="346721" y="296968"/>
                    <a:pt x="345021" y="300986"/>
                    <a:pt x="341982" y="304076"/>
                  </a:cubicBezTo>
                  <a:lnTo>
                    <a:pt x="302891" y="343167"/>
                  </a:lnTo>
                  <a:cubicBezTo>
                    <a:pt x="296814" y="349244"/>
                    <a:pt x="286153" y="349244"/>
                    <a:pt x="280075" y="343167"/>
                  </a:cubicBezTo>
                  <a:lnTo>
                    <a:pt x="242375" y="305466"/>
                  </a:lnTo>
                  <a:cubicBezTo>
                    <a:pt x="239800" y="302891"/>
                    <a:pt x="236864" y="303870"/>
                    <a:pt x="235988" y="304179"/>
                  </a:cubicBezTo>
                  <a:cubicBezTo>
                    <a:pt x="235113" y="304488"/>
                    <a:pt x="232383" y="305930"/>
                    <a:pt x="232383" y="309587"/>
                  </a:cubicBezTo>
                  <a:lnTo>
                    <a:pt x="232383" y="330961"/>
                  </a:lnTo>
                  <a:cubicBezTo>
                    <a:pt x="232383" y="333793"/>
                    <a:pt x="230065" y="336111"/>
                    <a:pt x="227233" y="336111"/>
                  </a:cubicBezTo>
                  <a:cubicBezTo>
                    <a:pt x="224400" y="336111"/>
                    <a:pt x="222082" y="333793"/>
                    <a:pt x="222082" y="330961"/>
                  </a:cubicBezTo>
                  <a:lnTo>
                    <a:pt x="222082" y="309587"/>
                  </a:lnTo>
                  <a:cubicBezTo>
                    <a:pt x="222082" y="302943"/>
                    <a:pt x="225894" y="297226"/>
                    <a:pt x="232074" y="294650"/>
                  </a:cubicBezTo>
                  <a:cubicBezTo>
                    <a:pt x="238203" y="292075"/>
                    <a:pt x="244950" y="293466"/>
                    <a:pt x="249688" y="298153"/>
                  </a:cubicBezTo>
                  <a:lnTo>
                    <a:pt x="287389" y="335853"/>
                  </a:lnTo>
                  <a:cubicBezTo>
                    <a:pt x="289603" y="338068"/>
                    <a:pt x="293466" y="338068"/>
                    <a:pt x="295629" y="335853"/>
                  </a:cubicBezTo>
                  <a:lnTo>
                    <a:pt x="334720" y="296762"/>
                  </a:lnTo>
                  <a:cubicBezTo>
                    <a:pt x="335802" y="295681"/>
                    <a:pt x="336420" y="294187"/>
                    <a:pt x="336420" y="292642"/>
                  </a:cubicBezTo>
                  <a:cubicBezTo>
                    <a:pt x="336420" y="291097"/>
                    <a:pt x="335802" y="289603"/>
                    <a:pt x="334720" y="288522"/>
                  </a:cubicBezTo>
                  <a:lnTo>
                    <a:pt x="296505" y="250306"/>
                  </a:lnTo>
                  <a:cubicBezTo>
                    <a:pt x="291818" y="245619"/>
                    <a:pt x="290479" y="238873"/>
                    <a:pt x="293003" y="232692"/>
                  </a:cubicBezTo>
                  <a:cubicBezTo>
                    <a:pt x="295526" y="226512"/>
                    <a:pt x="301243" y="222752"/>
                    <a:pt x="307939" y="222752"/>
                  </a:cubicBezTo>
                  <a:lnTo>
                    <a:pt x="362223" y="222752"/>
                  </a:lnTo>
                  <a:cubicBezTo>
                    <a:pt x="365468" y="222752"/>
                    <a:pt x="368043" y="220125"/>
                    <a:pt x="368043" y="216932"/>
                  </a:cubicBezTo>
                  <a:lnTo>
                    <a:pt x="368043" y="161617"/>
                  </a:lnTo>
                  <a:cubicBezTo>
                    <a:pt x="368043" y="158373"/>
                    <a:pt x="365416" y="155798"/>
                    <a:pt x="362223" y="155798"/>
                  </a:cubicBezTo>
                  <a:lnTo>
                    <a:pt x="307939" y="155798"/>
                  </a:lnTo>
                  <a:cubicBezTo>
                    <a:pt x="301295" y="155798"/>
                    <a:pt x="295578" y="151986"/>
                    <a:pt x="293003" y="145857"/>
                  </a:cubicBezTo>
                  <a:cubicBezTo>
                    <a:pt x="290427" y="139728"/>
                    <a:pt x="291818" y="132982"/>
                    <a:pt x="296505" y="128243"/>
                  </a:cubicBezTo>
                  <a:lnTo>
                    <a:pt x="334154" y="90594"/>
                  </a:lnTo>
                  <a:cubicBezTo>
                    <a:pt x="335235" y="89513"/>
                    <a:pt x="335853" y="88019"/>
                    <a:pt x="335853" y="86474"/>
                  </a:cubicBezTo>
                  <a:cubicBezTo>
                    <a:pt x="335853" y="84929"/>
                    <a:pt x="335235" y="83435"/>
                    <a:pt x="334154" y="82354"/>
                  </a:cubicBezTo>
                  <a:lnTo>
                    <a:pt x="295063" y="43263"/>
                  </a:lnTo>
                  <a:cubicBezTo>
                    <a:pt x="292848" y="41048"/>
                    <a:pt x="288985" y="41048"/>
                    <a:pt x="286822" y="43263"/>
                  </a:cubicBezTo>
                  <a:lnTo>
                    <a:pt x="249688" y="80345"/>
                  </a:lnTo>
                  <a:cubicBezTo>
                    <a:pt x="245001" y="85032"/>
                    <a:pt x="238254" y="86423"/>
                    <a:pt x="232074" y="83847"/>
                  </a:cubicBezTo>
                  <a:cubicBezTo>
                    <a:pt x="225945" y="81324"/>
                    <a:pt x="222082" y="75607"/>
                    <a:pt x="222082" y="68911"/>
                  </a:cubicBezTo>
                  <a:lnTo>
                    <a:pt x="222082" y="16224"/>
                  </a:lnTo>
                  <a:cubicBezTo>
                    <a:pt x="222082" y="12979"/>
                    <a:pt x="219456" y="10404"/>
                    <a:pt x="216263" y="10404"/>
                  </a:cubicBezTo>
                  <a:lnTo>
                    <a:pt x="160948" y="10404"/>
                  </a:lnTo>
                  <a:cubicBezTo>
                    <a:pt x="157703" y="10404"/>
                    <a:pt x="155128" y="13030"/>
                    <a:pt x="155128" y="16224"/>
                  </a:cubicBezTo>
                  <a:lnTo>
                    <a:pt x="155128" y="69993"/>
                  </a:lnTo>
                  <a:cubicBezTo>
                    <a:pt x="155128" y="76637"/>
                    <a:pt x="151317" y="82354"/>
                    <a:pt x="145136" y="84929"/>
                  </a:cubicBezTo>
                  <a:cubicBezTo>
                    <a:pt x="139008" y="87453"/>
                    <a:pt x="132261" y="86114"/>
                    <a:pt x="127522" y="81427"/>
                  </a:cubicBezTo>
                  <a:lnTo>
                    <a:pt x="89925" y="43829"/>
                  </a:lnTo>
                  <a:cubicBezTo>
                    <a:pt x="87659" y="41563"/>
                    <a:pt x="83950" y="41563"/>
                    <a:pt x="81684" y="43829"/>
                  </a:cubicBezTo>
                  <a:lnTo>
                    <a:pt x="42593" y="82920"/>
                  </a:lnTo>
                  <a:cubicBezTo>
                    <a:pt x="40327" y="85186"/>
                    <a:pt x="40327" y="88895"/>
                    <a:pt x="42593" y="91161"/>
                  </a:cubicBezTo>
                  <a:lnTo>
                    <a:pt x="79624" y="128192"/>
                  </a:lnTo>
                  <a:cubicBezTo>
                    <a:pt x="84311" y="132879"/>
                    <a:pt x="85650" y="139625"/>
                    <a:pt x="83126" y="145806"/>
                  </a:cubicBezTo>
                  <a:cubicBezTo>
                    <a:pt x="80603" y="151986"/>
                    <a:pt x="74886" y="155746"/>
                    <a:pt x="68190" y="155746"/>
                  </a:cubicBezTo>
                  <a:lnTo>
                    <a:pt x="16018" y="155746"/>
                  </a:lnTo>
                  <a:cubicBezTo>
                    <a:pt x="12773" y="155746"/>
                    <a:pt x="10198" y="158373"/>
                    <a:pt x="10198" y="161566"/>
                  </a:cubicBezTo>
                  <a:lnTo>
                    <a:pt x="10198" y="216880"/>
                  </a:lnTo>
                  <a:cubicBezTo>
                    <a:pt x="10198" y="220125"/>
                    <a:pt x="12824" y="222700"/>
                    <a:pt x="16018" y="222700"/>
                  </a:cubicBezTo>
                  <a:lnTo>
                    <a:pt x="68190" y="222700"/>
                  </a:lnTo>
                  <a:cubicBezTo>
                    <a:pt x="74834" y="222700"/>
                    <a:pt x="80551" y="226512"/>
                    <a:pt x="83126" y="232641"/>
                  </a:cubicBezTo>
                  <a:cubicBezTo>
                    <a:pt x="85702" y="238769"/>
                    <a:pt x="84311" y="245516"/>
                    <a:pt x="79624" y="250255"/>
                  </a:cubicBezTo>
                  <a:lnTo>
                    <a:pt x="41975" y="287903"/>
                  </a:lnTo>
                  <a:cubicBezTo>
                    <a:pt x="40894" y="288985"/>
                    <a:pt x="40276" y="290479"/>
                    <a:pt x="40276" y="292024"/>
                  </a:cubicBezTo>
                  <a:cubicBezTo>
                    <a:pt x="40276" y="293569"/>
                    <a:pt x="40894" y="295063"/>
                    <a:pt x="41975" y="296144"/>
                  </a:cubicBezTo>
                  <a:lnTo>
                    <a:pt x="81066" y="335235"/>
                  </a:lnTo>
                  <a:cubicBezTo>
                    <a:pt x="83332" y="337501"/>
                    <a:pt x="87041" y="337501"/>
                    <a:pt x="89307" y="335235"/>
                  </a:cubicBezTo>
                  <a:lnTo>
                    <a:pt x="127471" y="297071"/>
                  </a:lnTo>
                  <a:cubicBezTo>
                    <a:pt x="132158" y="292384"/>
                    <a:pt x="138904" y="291045"/>
                    <a:pt x="145085" y="293569"/>
                  </a:cubicBezTo>
                  <a:cubicBezTo>
                    <a:pt x="151214" y="296093"/>
                    <a:pt x="155025" y="301809"/>
                    <a:pt x="155025" y="308454"/>
                  </a:cubicBezTo>
                  <a:lnTo>
                    <a:pt x="155025" y="362223"/>
                  </a:lnTo>
                  <a:cubicBezTo>
                    <a:pt x="155025" y="365468"/>
                    <a:pt x="157652" y="368043"/>
                    <a:pt x="160845" y="368043"/>
                  </a:cubicBezTo>
                  <a:lnTo>
                    <a:pt x="216160" y="368043"/>
                  </a:lnTo>
                  <a:cubicBezTo>
                    <a:pt x="219404" y="368043"/>
                    <a:pt x="221979" y="365416"/>
                    <a:pt x="221979" y="362223"/>
                  </a:cubicBezTo>
                  <a:lnTo>
                    <a:pt x="221979" y="358309"/>
                  </a:lnTo>
                  <a:cubicBezTo>
                    <a:pt x="221979" y="355476"/>
                    <a:pt x="224297" y="353158"/>
                    <a:pt x="227130" y="353158"/>
                  </a:cubicBezTo>
                  <a:cubicBezTo>
                    <a:pt x="229962" y="353158"/>
                    <a:pt x="232280" y="355476"/>
                    <a:pt x="232280" y="358309"/>
                  </a:cubicBezTo>
                  <a:lnTo>
                    <a:pt x="232280" y="362223"/>
                  </a:lnTo>
                  <a:cubicBezTo>
                    <a:pt x="232435" y="371133"/>
                    <a:pt x="225173" y="378343"/>
                    <a:pt x="216263" y="378343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71" name="Gráfico 166">
            <a:extLst>
              <a:ext uri="{FF2B5EF4-FFF2-40B4-BE49-F238E27FC236}">
                <a16:creationId xmlns:a16="http://schemas.microsoft.com/office/drawing/2014/main" id="{CFEC8CFC-4937-47F9-9A70-A1540A44BD5C}"/>
              </a:ext>
            </a:extLst>
          </p:cNvPr>
          <p:cNvGrpSpPr/>
          <p:nvPr/>
        </p:nvGrpSpPr>
        <p:grpSpPr>
          <a:xfrm>
            <a:off x="8761050" y="2281138"/>
            <a:ext cx="1598457" cy="2838606"/>
            <a:chOff x="8761050" y="2281138"/>
            <a:chExt cx="1598457" cy="2838606"/>
          </a:xfrm>
          <a:solidFill>
            <a:srgbClr val="6785C1"/>
          </a:solidFill>
        </p:grpSpPr>
        <p:sp>
          <p:nvSpPr>
            <p:cNvPr id="372" name="Forma libre: forma 371">
              <a:extLst>
                <a:ext uri="{FF2B5EF4-FFF2-40B4-BE49-F238E27FC236}">
                  <a16:creationId xmlns:a16="http://schemas.microsoft.com/office/drawing/2014/main" id="{27C1424B-C385-4E3C-98AA-3D634184A2E3}"/>
                </a:ext>
              </a:extLst>
            </p:cNvPr>
            <p:cNvSpPr/>
            <p:nvPr/>
          </p:nvSpPr>
          <p:spPr>
            <a:xfrm>
              <a:off x="9980958" y="4742173"/>
              <a:ext cx="378549" cy="377571"/>
            </a:xfrm>
            <a:custGeom>
              <a:avLst/>
              <a:gdLst>
                <a:gd name="connsiteX0" fmla="*/ 361244 w 378549"/>
                <a:gd name="connsiteY0" fmla="*/ 377571 h 377571"/>
                <a:gd name="connsiteX1" fmla="*/ 17305 w 378549"/>
                <a:gd name="connsiteY1" fmla="*/ 377571 h 377571"/>
                <a:gd name="connsiteX2" fmla="*/ 0 w 378549"/>
                <a:gd name="connsiteY2" fmla="*/ 360266 h 377571"/>
                <a:gd name="connsiteX3" fmla="*/ 0 w 378549"/>
                <a:gd name="connsiteY3" fmla="*/ 17305 h 377571"/>
                <a:gd name="connsiteX4" fmla="*/ 17305 w 378549"/>
                <a:gd name="connsiteY4" fmla="*/ 0 h 377571"/>
                <a:gd name="connsiteX5" fmla="*/ 259371 w 378549"/>
                <a:gd name="connsiteY5" fmla="*/ 0 h 377571"/>
                <a:gd name="connsiteX6" fmla="*/ 264521 w 378549"/>
                <a:gd name="connsiteY6" fmla="*/ 5150 h 377571"/>
                <a:gd name="connsiteX7" fmla="*/ 259371 w 378549"/>
                <a:gd name="connsiteY7" fmla="*/ 10301 h 377571"/>
                <a:gd name="connsiteX8" fmla="*/ 17305 w 378549"/>
                <a:gd name="connsiteY8" fmla="*/ 10301 h 377571"/>
                <a:gd name="connsiteX9" fmla="*/ 10301 w 378549"/>
                <a:gd name="connsiteY9" fmla="*/ 17305 h 377571"/>
                <a:gd name="connsiteX10" fmla="*/ 10301 w 378549"/>
                <a:gd name="connsiteY10" fmla="*/ 360266 h 377571"/>
                <a:gd name="connsiteX11" fmla="*/ 17305 w 378549"/>
                <a:gd name="connsiteY11" fmla="*/ 367270 h 377571"/>
                <a:gd name="connsiteX12" fmla="*/ 361244 w 378549"/>
                <a:gd name="connsiteY12" fmla="*/ 367270 h 377571"/>
                <a:gd name="connsiteX13" fmla="*/ 368249 w 378549"/>
                <a:gd name="connsiteY13" fmla="*/ 360266 h 377571"/>
                <a:gd name="connsiteX14" fmla="*/ 368249 w 378549"/>
                <a:gd name="connsiteY14" fmla="*/ 17305 h 377571"/>
                <a:gd name="connsiteX15" fmla="*/ 361244 w 378549"/>
                <a:gd name="connsiteY15" fmla="*/ 10301 h 377571"/>
                <a:gd name="connsiteX16" fmla="*/ 334308 w 378549"/>
                <a:gd name="connsiteY16" fmla="*/ 10301 h 377571"/>
                <a:gd name="connsiteX17" fmla="*/ 329158 w 378549"/>
                <a:gd name="connsiteY17" fmla="*/ 5150 h 377571"/>
                <a:gd name="connsiteX18" fmla="*/ 334308 w 378549"/>
                <a:gd name="connsiteY18" fmla="*/ 0 h 377571"/>
                <a:gd name="connsiteX19" fmla="*/ 361244 w 378549"/>
                <a:gd name="connsiteY19" fmla="*/ 0 h 377571"/>
                <a:gd name="connsiteX20" fmla="*/ 378550 w 378549"/>
                <a:gd name="connsiteY20" fmla="*/ 17305 h 377571"/>
                <a:gd name="connsiteX21" fmla="*/ 378550 w 378549"/>
                <a:gd name="connsiteY21" fmla="*/ 360266 h 377571"/>
                <a:gd name="connsiteX22" fmla="*/ 361244 w 378549"/>
                <a:gd name="connsiteY22" fmla="*/ 377571 h 37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8549" h="377571">
                  <a:moveTo>
                    <a:pt x="361244" y="377571"/>
                  </a:moveTo>
                  <a:lnTo>
                    <a:pt x="17305" y="377571"/>
                  </a:lnTo>
                  <a:cubicBezTo>
                    <a:pt x="7777" y="377571"/>
                    <a:pt x="0" y="369794"/>
                    <a:pt x="0" y="360266"/>
                  </a:cubicBezTo>
                  <a:lnTo>
                    <a:pt x="0" y="17305"/>
                  </a:lnTo>
                  <a:cubicBezTo>
                    <a:pt x="0" y="7777"/>
                    <a:pt x="7777" y="0"/>
                    <a:pt x="17305" y="0"/>
                  </a:cubicBezTo>
                  <a:lnTo>
                    <a:pt x="259371" y="0"/>
                  </a:lnTo>
                  <a:cubicBezTo>
                    <a:pt x="262203" y="0"/>
                    <a:pt x="264521" y="2318"/>
                    <a:pt x="264521" y="5150"/>
                  </a:cubicBezTo>
                  <a:cubicBezTo>
                    <a:pt x="264521" y="7983"/>
                    <a:pt x="262203" y="10301"/>
                    <a:pt x="259371" y="10301"/>
                  </a:cubicBezTo>
                  <a:lnTo>
                    <a:pt x="17305" y="10301"/>
                  </a:lnTo>
                  <a:cubicBezTo>
                    <a:pt x="13442" y="10301"/>
                    <a:pt x="10301" y="13442"/>
                    <a:pt x="10301" y="17305"/>
                  </a:cubicBezTo>
                  <a:lnTo>
                    <a:pt x="10301" y="360266"/>
                  </a:lnTo>
                  <a:cubicBezTo>
                    <a:pt x="10301" y="364129"/>
                    <a:pt x="13442" y="367270"/>
                    <a:pt x="17305" y="367270"/>
                  </a:cubicBezTo>
                  <a:lnTo>
                    <a:pt x="361244" y="367270"/>
                  </a:lnTo>
                  <a:cubicBezTo>
                    <a:pt x="365107" y="367270"/>
                    <a:pt x="368249" y="364129"/>
                    <a:pt x="368249" y="360266"/>
                  </a:cubicBezTo>
                  <a:lnTo>
                    <a:pt x="368249" y="17305"/>
                  </a:lnTo>
                  <a:cubicBezTo>
                    <a:pt x="368249" y="13442"/>
                    <a:pt x="365107" y="10301"/>
                    <a:pt x="361244" y="10301"/>
                  </a:cubicBezTo>
                  <a:lnTo>
                    <a:pt x="334308" y="10301"/>
                  </a:lnTo>
                  <a:cubicBezTo>
                    <a:pt x="331476" y="10301"/>
                    <a:pt x="329158" y="7983"/>
                    <a:pt x="329158" y="5150"/>
                  </a:cubicBezTo>
                  <a:cubicBezTo>
                    <a:pt x="329158" y="2318"/>
                    <a:pt x="331476" y="0"/>
                    <a:pt x="334308" y="0"/>
                  </a:cubicBezTo>
                  <a:lnTo>
                    <a:pt x="361244" y="0"/>
                  </a:lnTo>
                  <a:cubicBezTo>
                    <a:pt x="370773" y="0"/>
                    <a:pt x="378550" y="7777"/>
                    <a:pt x="378550" y="17305"/>
                  </a:cubicBezTo>
                  <a:lnTo>
                    <a:pt x="378550" y="360266"/>
                  </a:lnTo>
                  <a:cubicBezTo>
                    <a:pt x="378550" y="369846"/>
                    <a:pt x="370773" y="377571"/>
                    <a:pt x="361244" y="37757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3" name="Forma libre: forma 372">
              <a:extLst>
                <a:ext uri="{FF2B5EF4-FFF2-40B4-BE49-F238E27FC236}">
                  <a16:creationId xmlns:a16="http://schemas.microsoft.com/office/drawing/2014/main" id="{487E009F-B428-4017-AD8F-256EEC0EA0D6}"/>
                </a:ext>
              </a:extLst>
            </p:cNvPr>
            <p:cNvSpPr/>
            <p:nvPr/>
          </p:nvSpPr>
          <p:spPr>
            <a:xfrm>
              <a:off x="10045736" y="4956465"/>
              <a:ext cx="61610" cy="116307"/>
            </a:xfrm>
            <a:custGeom>
              <a:avLst/>
              <a:gdLst>
                <a:gd name="connsiteX0" fmla="*/ 5163 w 61610"/>
                <a:gd name="connsiteY0" fmla="*/ 116308 h 116307"/>
                <a:gd name="connsiteX1" fmla="*/ 1506 w 61610"/>
                <a:gd name="connsiteY1" fmla="*/ 114814 h 116307"/>
                <a:gd name="connsiteX2" fmla="*/ 1506 w 61610"/>
                <a:gd name="connsiteY2" fmla="*/ 107552 h 116307"/>
                <a:gd name="connsiteX3" fmla="*/ 50898 w 61610"/>
                <a:gd name="connsiteY3" fmla="*/ 58160 h 116307"/>
                <a:gd name="connsiteX4" fmla="*/ 1506 w 61610"/>
                <a:gd name="connsiteY4" fmla="*/ 8769 h 116307"/>
                <a:gd name="connsiteX5" fmla="*/ 1506 w 61610"/>
                <a:gd name="connsiteY5" fmla="*/ 1507 h 116307"/>
                <a:gd name="connsiteX6" fmla="*/ 8768 w 61610"/>
                <a:gd name="connsiteY6" fmla="*/ 1507 h 116307"/>
                <a:gd name="connsiteX7" fmla="*/ 58881 w 61610"/>
                <a:gd name="connsiteY7" fmla="*/ 51619 h 116307"/>
                <a:gd name="connsiteX8" fmla="*/ 61611 w 61610"/>
                <a:gd name="connsiteY8" fmla="*/ 58160 h 116307"/>
                <a:gd name="connsiteX9" fmla="*/ 58881 w 61610"/>
                <a:gd name="connsiteY9" fmla="*/ 64701 h 116307"/>
                <a:gd name="connsiteX10" fmla="*/ 8768 w 61610"/>
                <a:gd name="connsiteY10" fmla="*/ 114814 h 116307"/>
                <a:gd name="connsiteX11" fmla="*/ 5163 w 61610"/>
                <a:gd name="connsiteY11" fmla="*/ 116308 h 11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0" h="116307">
                  <a:moveTo>
                    <a:pt x="5163" y="116308"/>
                  </a:moveTo>
                  <a:cubicBezTo>
                    <a:pt x="3824" y="116308"/>
                    <a:pt x="2537" y="115792"/>
                    <a:pt x="1506" y="114814"/>
                  </a:cubicBezTo>
                  <a:cubicBezTo>
                    <a:pt x="-502" y="112805"/>
                    <a:pt x="-502" y="109560"/>
                    <a:pt x="1506" y="107552"/>
                  </a:cubicBezTo>
                  <a:lnTo>
                    <a:pt x="50898" y="58160"/>
                  </a:lnTo>
                  <a:lnTo>
                    <a:pt x="1506" y="8769"/>
                  </a:lnTo>
                  <a:cubicBezTo>
                    <a:pt x="-502" y="6760"/>
                    <a:pt x="-502" y="3515"/>
                    <a:pt x="1506" y="1507"/>
                  </a:cubicBezTo>
                  <a:cubicBezTo>
                    <a:pt x="3515" y="-502"/>
                    <a:pt x="6760" y="-502"/>
                    <a:pt x="8768" y="1507"/>
                  </a:cubicBezTo>
                  <a:lnTo>
                    <a:pt x="58881" y="51619"/>
                  </a:lnTo>
                  <a:cubicBezTo>
                    <a:pt x="60632" y="53370"/>
                    <a:pt x="61611" y="55688"/>
                    <a:pt x="61611" y="58160"/>
                  </a:cubicBezTo>
                  <a:cubicBezTo>
                    <a:pt x="61611" y="60632"/>
                    <a:pt x="60632" y="62950"/>
                    <a:pt x="58881" y="64701"/>
                  </a:cubicBezTo>
                  <a:lnTo>
                    <a:pt x="8768" y="114814"/>
                  </a:lnTo>
                  <a:cubicBezTo>
                    <a:pt x="7790" y="115792"/>
                    <a:pt x="6502" y="116308"/>
                    <a:pt x="5163" y="116308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4" name="Forma libre: forma 373">
              <a:extLst>
                <a:ext uri="{FF2B5EF4-FFF2-40B4-BE49-F238E27FC236}">
                  <a16:creationId xmlns:a16="http://schemas.microsoft.com/office/drawing/2014/main" id="{D2A67E12-4086-4654-B5A0-14CA66F7554F}"/>
                </a:ext>
              </a:extLst>
            </p:cNvPr>
            <p:cNvSpPr/>
            <p:nvPr/>
          </p:nvSpPr>
          <p:spPr>
            <a:xfrm>
              <a:off x="10115742" y="5062472"/>
              <a:ext cx="55520" cy="10300"/>
            </a:xfrm>
            <a:custGeom>
              <a:avLst/>
              <a:gdLst>
                <a:gd name="connsiteX0" fmla="*/ 50370 w 55520"/>
                <a:gd name="connsiteY0" fmla="*/ 10301 h 10300"/>
                <a:gd name="connsiteX1" fmla="*/ 5150 w 55520"/>
                <a:gd name="connsiteY1" fmla="*/ 10301 h 10300"/>
                <a:gd name="connsiteX2" fmla="*/ 0 w 55520"/>
                <a:gd name="connsiteY2" fmla="*/ 5150 h 10300"/>
                <a:gd name="connsiteX3" fmla="*/ 5150 w 55520"/>
                <a:gd name="connsiteY3" fmla="*/ 0 h 10300"/>
                <a:gd name="connsiteX4" fmla="*/ 50370 w 55520"/>
                <a:gd name="connsiteY4" fmla="*/ 0 h 10300"/>
                <a:gd name="connsiteX5" fmla="*/ 55521 w 55520"/>
                <a:gd name="connsiteY5" fmla="*/ 5150 h 10300"/>
                <a:gd name="connsiteX6" fmla="*/ 50370 w 55520"/>
                <a:gd name="connsiteY6" fmla="*/ 10301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520" h="10300">
                  <a:moveTo>
                    <a:pt x="50370" y="10301"/>
                  </a:moveTo>
                  <a:lnTo>
                    <a:pt x="5150" y="10301"/>
                  </a:lnTo>
                  <a:cubicBezTo>
                    <a:pt x="2318" y="10301"/>
                    <a:pt x="0" y="7983"/>
                    <a:pt x="0" y="5150"/>
                  </a:cubicBezTo>
                  <a:cubicBezTo>
                    <a:pt x="0" y="2317"/>
                    <a:pt x="2318" y="0"/>
                    <a:pt x="5150" y="0"/>
                  </a:cubicBezTo>
                  <a:lnTo>
                    <a:pt x="50370" y="0"/>
                  </a:lnTo>
                  <a:cubicBezTo>
                    <a:pt x="53203" y="0"/>
                    <a:pt x="55521" y="2317"/>
                    <a:pt x="55521" y="5150"/>
                  </a:cubicBezTo>
                  <a:cubicBezTo>
                    <a:pt x="55521" y="7983"/>
                    <a:pt x="53203" y="10301"/>
                    <a:pt x="50370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5" name="Forma libre: forma 374">
              <a:extLst>
                <a:ext uri="{FF2B5EF4-FFF2-40B4-BE49-F238E27FC236}">
                  <a16:creationId xmlns:a16="http://schemas.microsoft.com/office/drawing/2014/main" id="{8B0A2F5A-3292-44CC-8A80-1EAE5520D139}"/>
                </a:ext>
              </a:extLst>
            </p:cNvPr>
            <p:cNvSpPr/>
            <p:nvPr/>
          </p:nvSpPr>
          <p:spPr>
            <a:xfrm>
              <a:off x="8761050" y="2281138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5150" h="5150"/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76" name="Gráfico 166">
            <a:extLst>
              <a:ext uri="{FF2B5EF4-FFF2-40B4-BE49-F238E27FC236}">
                <a16:creationId xmlns:a16="http://schemas.microsoft.com/office/drawing/2014/main" id="{8C65184E-5B87-45A5-9E62-AA4773188CE6}"/>
              </a:ext>
            </a:extLst>
          </p:cNvPr>
          <p:cNvGrpSpPr/>
          <p:nvPr/>
        </p:nvGrpSpPr>
        <p:grpSpPr>
          <a:xfrm>
            <a:off x="10600904" y="4742173"/>
            <a:ext cx="378549" cy="377571"/>
            <a:chOff x="10600904" y="4742173"/>
            <a:chExt cx="378549" cy="377571"/>
          </a:xfrm>
          <a:solidFill>
            <a:srgbClr val="6785C1"/>
          </a:solidFill>
        </p:grpSpPr>
        <p:sp>
          <p:nvSpPr>
            <p:cNvPr id="377" name="Forma libre: forma 376">
              <a:extLst>
                <a:ext uri="{FF2B5EF4-FFF2-40B4-BE49-F238E27FC236}">
                  <a16:creationId xmlns:a16="http://schemas.microsoft.com/office/drawing/2014/main" id="{9756ABC7-EF2A-4A55-941C-97B8D3D78450}"/>
                </a:ext>
              </a:extLst>
            </p:cNvPr>
            <p:cNvSpPr/>
            <p:nvPr/>
          </p:nvSpPr>
          <p:spPr>
            <a:xfrm>
              <a:off x="10600904" y="4742173"/>
              <a:ext cx="378549" cy="377571"/>
            </a:xfrm>
            <a:custGeom>
              <a:avLst/>
              <a:gdLst>
                <a:gd name="connsiteX0" fmla="*/ 361244 w 378549"/>
                <a:gd name="connsiteY0" fmla="*/ 0 h 377571"/>
                <a:gd name="connsiteX1" fmla="*/ 334308 w 378549"/>
                <a:gd name="connsiteY1" fmla="*/ 0 h 377571"/>
                <a:gd name="connsiteX2" fmla="*/ 329158 w 378549"/>
                <a:gd name="connsiteY2" fmla="*/ 5150 h 377571"/>
                <a:gd name="connsiteX3" fmla="*/ 334308 w 378549"/>
                <a:gd name="connsiteY3" fmla="*/ 10301 h 377571"/>
                <a:gd name="connsiteX4" fmla="*/ 361244 w 378549"/>
                <a:gd name="connsiteY4" fmla="*/ 10301 h 377571"/>
                <a:gd name="connsiteX5" fmla="*/ 368249 w 378549"/>
                <a:gd name="connsiteY5" fmla="*/ 17305 h 377571"/>
                <a:gd name="connsiteX6" fmla="*/ 368249 w 378549"/>
                <a:gd name="connsiteY6" fmla="*/ 360266 h 377571"/>
                <a:gd name="connsiteX7" fmla="*/ 361244 w 378549"/>
                <a:gd name="connsiteY7" fmla="*/ 367270 h 377571"/>
                <a:gd name="connsiteX8" fmla="*/ 17305 w 378549"/>
                <a:gd name="connsiteY8" fmla="*/ 367270 h 377571"/>
                <a:gd name="connsiteX9" fmla="*/ 10301 w 378549"/>
                <a:gd name="connsiteY9" fmla="*/ 360266 h 377571"/>
                <a:gd name="connsiteX10" fmla="*/ 10301 w 378549"/>
                <a:gd name="connsiteY10" fmla="*/ 17305 h 377571"/>
                <a:gd name="connsiteX11" fmla="*/ 17305 w 378549"/>
                <a:gd name="connsiteY11" fmla="*/ 10301 h 377571"/>
                <a:gd name="connsiteX12" fmla="*/ 259371 w 378549"/>
                <a:gd name="connsiteY12" fmla="*/ 10301 h 377571"/>
                <a:gd name="connsiteX13" fmla="*/ 264521 w 378549"/>
                <a:gd name="connsiteY13" fmla="*/ 5150 h 377571"/>
                <a:gd name="connsiteX14" fmla="*/ 259371 w 378549"/>
                <a:gd name="connsiteY14" fmla="*/ 0 h 377571"/>
                <a:gd name="connsiteX15" fmla="*/ 17305 w 378549"/>
                <a:gd name="connsiteY15" fmla="*/ 0 h 377571"/>
                <a:gd name="connsiteX16" fmla="*/ 0 w 378549"/>
                <a:gd name="connsiteY16" fmla="*/ 17305 h 377571"/>
                <a:gd name="connsiteX17" fmla="*/ 0 w 378549"/>
                <a:gd name="connsiteY17" fmla="*/ 360266 h 377571"/>
                <a:gd name="connsiteX18" fmla="*/ 17305 w 378549"/>
                <a:gd name="connsiteY18" fmla="*/ 377571 h 377571"/>
                <a:gd name="connsiteX19" fmla="*/ 361244 w 378549"/>
                <a:gd name="connsiteY19" fmla="*/ 377571 h 377571"/>
                <a:gd name="connsiteX20" fmla="*/ 378550 w 378549"/>
                <a:gd name="connsiteY20" fmla="*/ 360266 h 377571"/>
                <a:gd name="connsiteX21" fmla="*/ 378550 w 378549"/>
                <a:gd name="connsiteY21" fmla="*/ 17305 h 377571"/>
                <a:gd name="connsiteX22" fmla="*/ 361244 w 378549"/>
                <a:gd name="connsiteY22" fmla="*/ 0 h 37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8549" h="377571">
                  <a:moveTo>
                    <a:pt x="361244" y="0"/>
                  </a:moveTo>
                  <a:lnTo>
                    <a:pt x="334308" y="0"/>
                  </a:lnTo>
                  <a:cubicBezTo>
                    <a:pt x="331475" y="0"/>
                    <a:pt x="329158" y="2318"/>
                    <a:pt x="329158" y="5150"/>
                  </a:cubicBezTo>
                  <a:cubicBezTo>
                    <a:pt x="329158" y="7983"/>
                    <a:pt x="331475" y="10301"/>
                    <a:pt x="334308" y="10301"/>
                  </a:cubicBezTo>
                  <a:lnTo>
                    <a:pt x="361244" y="10301"/>
                  </a:lnTo>
                  <a:cubicBezTo>
                    <a:pt x="365107" y="10301"/>
                    <a:pt x="368249" y="13442"/>
                    <a:pt x="368249" y="17305"/>
                  </a:cubicBezTo>
                  <a:lnTo>
                    <a:pt x="368249" y="360266"/>
                  </a:lnTo>
                  <a:cubicBezTo>
                    <a:pt x="368249" y="364129"/>
                    <a:pt x="365107" y="367270"/>
                    <a:pt x="361244" y="367270"/>
                  </a:cubicBezTo>
                  <a:lnTo>
                    <a:pt x="17305" y="367270"/>
                  </a:lnTo>
                  <a:cubicBezTo>
                    <a:pt x="13442" y="367270"/>
                    <a:pt x="10301" y="364129"/>
                    <a:pt x="10301" y="360266"/>
                  </a:cubicBezTo>
                  <a:lnTo>
                    <a:pt x="10301" y="17305"/>
                  </a:lnTo>
                  <a:cubicBezTo>
                    <a:pt x="10301" y="13442"/>
                    <a:pt x="13442" y="10301"/>
                    <a:pt x="17305" y="10301"/>
                  </a:cubicBezTo>
                  <a:lnTo>
                    <a:pt x="259371" y="10301"/>
                  </a:lnTo>
                  <a:cubicBezTo>
                    <a:pt x="262204" y="10301"/>
                    <a:pt x="264521" y="7983"/>
                    <a:pt x="264521" y="5150"/>
                  </a:cubicBezTo>
                  <a:cubicBezTo>
                    <a:pt x="264521" y="2318"/>
                    <a:pt x="262204" y="0"/>
                    <a:pt x="259371" y="0"/>
                  </a:cubicBezTo>
                  <a:lnTo>
                    <a:pt x="17305" y="0"/>
                  </a:lnTo>
                  <a:cubicBezTo>
                    <a:pt x="7777" y="0"/>
                    <a:pt x="0" y="7777"/>
                    <a:pt x="0" y="17305"/>
                  </a:cubicBezTo>
                  <a:lnTo>
                    <a:pt x="0" y="360266"/>
                  </a:lnTo>
                  <a:cubicBezTo>
                    <a:pt x="0" y="369794"/>
                    <a:pt x="7777" y="377571"/>
                    <a:pt x="17305" y="377571"/>
                  </a:cubicBezTo>
                  <a:lnTo>
                    <a:pt x="361244" y="377571"/>
                  </a:lnTo>
                  <a:cubicBezTo>
                    <a:pt x="370773" y="377571"/>
                    <a:pt x="378550" y="369794"/>
                    <a:pt x="378550" y="360266"/>
                  </a:cubicBezTo>
                  <a:lnTo>
                    <a:pt x="378550" y="17305"/>
                  </a:lnTo>
                  <a:cubicBezTo>
                    <a:pt x="378550" y="7777"/>
                    <a:pt x="370773" y="0"/>
                    <a:pt x="361244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8" name="Forma libre: forma 377">
              <a:extLst>
                <a:ext uri="{FF2B5EF4-FFF2-40B4-BE49-F238E27FC236}">
                  <a16:creationId xmlns:a16="http://schemas.microsoft.com/office/drawing/2014/main" id="{006DE3C3-400A-421B-9DDA-F5F0697D23C9}"/>
                </a:ext>
              </a:extLst>
            </p:cNvPr>
            <p:cNvSpPr/>
            <p:nvPr/>
          </p:nvSpPr>
          <p:spPr>
            <a:xfrm>
              <a:off x="10759328" y="4830810"/>
              <a:ext cx="179643" cy="10300"/>
            </a:xfrm>
            <a:custGeom>
              <a:avLst/>
              <a:gdLst>
                <a:gd name="connsiteX0" fmla="*/ 174493 w 179643"/>
                <a:gd name="connsiteY0" fmla="*/ 0 h 10300"/>
                <a:gd name="connsiteX1" fmla="*/ 5150 w 179643"/>
                <a:gd name="connsiteY1" fmla="*/ 0 h 10300"/>
                <a:gd name="connsiteX2" fmla="*/ 0 w 179643"/>
                <a:gd name="connsiteY2" fmla="*/ 5150 h 10300"/>
                <a:gd name="connsiteX3" fmla="*/ 5150 w 179643"/>
                <a:gd name="connsiteY3" fmla="*/ 10301 h 10300"/>
                <a:gd name="connsiteX4" fmla="*/ 174493 w 179643"/>
                <a:gd name="connsiteY4" fmla="*/ 10301 h 10300"/>
                <a:gd name="connsiteX5" fmla="*/ 179644 w 179643"/>
                <a:gd name="connsiteY5" fmla="*/ 5150 h 10300"/>
                <a:gd name="connsiteX6" fmla="*/ 174493 w 179643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43" h="10300">
                  <a:moveTo>
                    <a:pt x="174493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174493" y="10301"/>
                  </a:lnTo>
                  <a:cubicBezTo>
                    <a:pt x="177326" y="10301"/>
                    <a:pt x="179644" y="7983"/>
                    <a:pt x="179644" y="5150"/>
                  </a:cubicBezTo>
                  <a:cubicBezTo>
                    <a:pt x="179644" y="2318"/>
                    <a:pt x="177326" y="0"/>
                    <a:pt x="174493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9" name="Forma libre: forma 378">
              <a:extLst>
                <a:ext uri="{FF2B5EF4-FFF2-40B4-BE49-F238E27FC236}">
                  <a16:creationId xmlns:a16="http://schemas.microsoft.com/office/drawing/2014/main" id="{5C8E605B-0774-4C37-9270-B994BA5FD1E1}"/>
                </a:ext>
              </a:extLst>
            </p:cNvPr>
            <p:cNvSpPr/>
            <p:nvPr/>
          </p:nvSpPr>
          <p:spPr>
            <a:xfrm>
              <a:off x="10647669" y="4806243"/>
              <a:ext cx="97392" cy="59434"/>
            </a:xfrm>
            <a:custGeom>
              <a:avLst/>
              <a:gdLst>
                <a:gd name="connsiteX0" fmla="*/ 5150 w 97392"/>
                <a:gd name="connsiteY0" fmla="*/ 34868 h 59434"/>
                <a:gd name="connsiteX1" fmla="*/ 38473 w 97392"/>
                <a:gd name="connsiteY1" fmla="*/ 34868 h 59434"/>
                <a:gd name="connsiteX2" fmla="*/ 67675 w 97392"/>
                <a:gd name="connsiteY2" fmla="*/ 59435 h 59434"/>
                <a:gd name="connsiteX3" fmla="*/ 97393 w 97392"/>
                <a:gd name="connsiteY3" fmla="*/ 29717 h 59434"/>
                <a:gd name="connsiteX4" fmla="*/ 67675 w 97392"/>
                <a:gd name="connsiteY4" fmla="*/ 0 h 59434"/>
                <a:gd name="connsiteX5" fmla="*/ 38473 w 97392"/>
                <a:gd name="connsiteY5" fmla="*/ 24567 h 59434"/>
                <a:gd name="connsiteX6" fmla="*/ 5150 w 97392"/>
                <a:gd name="connsiteY6" fmla="*/ 24567 h 59434"/>
                <a:gd name="connsiteX7" fmla="*/ 0 w 97392"/>
                <a:gd name="connsiteY7" fmla="*/ 29717 h 59434"/>
                <a:gd name="connsiteX8" fmla="*/ 5150 w 97392"/>
                <a:gd name="connsiteY8" fmla="*/ 34868 h 59434"/>
                <a:gd name="connsiteX9" fmla="*/ 67727 w 97392"/>
                <a:gd name="connsiteY9" fmla="*/ 10301 h 59434"/>
                <a:gd name="connsiteX10" fmla="*/ 87144 w 97392"/>
                <a:gd name="connsiteY10" fmla="*/ 29717 h 59434"/>
                <a:gd name="connsiteX11" fmla="*/ 67727 w 97392"/>
                <a:gd name="connsiteY11" fmla="*/ 49134 h 59434"/>
                <a:gd name="connsiteX12" fmla="*/ 48310 w 97392"/>
                <a:gd name="connsiteY12" fmla="*/ 29717 h 59434"/>
                <a:gd name="connsiteX13" fmla="*/ 67727 w 97392"/>
                <a:gd name="connsiteY13" fmla="*/ 10301 h 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92" h="59434">
                  <a:moveTo>
                    <a:pt x="5150" y="34868"/>
                  </a:moveTo>
                  <a:lnTo>
                    <a:pt x="38473" y="34868"/>
                  </a:lnTo>
                  <a:cubicBezTo>
                    <a:pt x="40945" y="48774"/>
                    <a:pt x="53100" y="59435"/>
                    <a:pt x="67675" y="59435"/>
                  </a:cubicBezTo>
                  <a:cubicBezTo>
                    <a:pt x="84054" y="59435"/>
                    <a:pt x="97393" y="46096"/>
                    <a:pt x="97393" y="29717"/>
                  </a:cubicBezTo>
                  <a:cubicBezTo>
                    <a:pt x="97393" y="13339"/>
                    <a:pt x="84054" y="0"/>
                    <a:pt x="67675" y="0"/>
                  </a:cubicBezTo>
                  <a:cubicBezTo>
                    <a:pt x="53048" y="0"/>
                    <a:pt x="40894" y="10610"/>
                    <a:pt x="38473" y="24567"/>
                  </a:cubicBezTo>
                  <a:lnTo>
                    <a:pt x="5150" y="24567"/>
                  </a:lnTo>
                  <a:cubicBezTo>
                    <a:pt x="2318" y="24567"/>
                    <a:pt x="0" y="26885"/>
                    <a:pt x="0" y="29717"/>
                  </a:cubicBezTo>
                  <a:cubicBezTo>
                    <a:pt x="0" y="32550"/>
                    <a:pt x="2266" y="34868"/>
                    <a:pt x="5150" y="34868"/>
                  </a:cubicBezTo>
                  <a:close/>
                  <a:moveTo>
                    <a:pt x="67727" y="10301"/>
                  </a:moveTo>
                  <a:cubicBezTo>
                    <a:pt x="78440" y="10301"/>
                    <a:pt x="87144" y="19005"/>
                    <a:pt x="87144" y="29717"/>
                  </a:cubicBezTo>
                  <a:cubicBezTo>
                    <a:pt x="87144" y="40430"/>
                    <a:pt x="78440" y="49134"/>
                    <a:pt x="67727" y="49134"/>
                  </a:cubicBezTo>
                  <a:cubicBezTo>
                    <a:pt x="57014" y="49134"/>
                    <a:pt x="48310" y="40430"/>
                    <a:pt x="48310" y="29717"/>
                  </a:cubicBezTo>
                  <a:cubicBezTo>
                    <a:pt x="48310" y="19005"/>
                    <a:pt x="57014" y="10301"/>
                    <a:pt x="67727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0" name="Forma libre: forma 379">
              <a:extLst>
                <a:ext uri="{FF2B5EF4-FFF2-40B4-BE49-F238E27FC236}">
                  <a16:creationId xmlns:a16="http://schemas.microsoft.com/office/drawing/2014/main" id="{BDE45252-BA06-44AB-A473-72DD040A9F15}"/>
                </a:ext>
              </a:extLst>
            </p:cNvPr>
            <p:cNvSpPr/>
            <p:nvPr/>
          </p:nvSpPr>
          <p:spPr>
            <a:xfrm>
              <a:off x="10647720" y="4910280"/>
              <a:ext cx="239748" cy="59434"/>
            </a:xfrm>
            <a:custGeom>
              <a:avLst/>
              <a:gdLst>
                <a:gd name="connsiteX0" fmla="*/ 210031 w 239748"/>
                <a:gd name="connsiteY0" fmla="*/ 59435 h 59434"/>
                <a:gd name="connsiteX1" fmla="*/ 239748 w 239748"/>
                <a:gd name="connsiteY1" fmla="*/ 29717 h 59434"/>
                <a:gd name="connsiteX2" fmla="*/ 210031 w 239748"/>
                <a:gd name="connsiteY2" fmla="*/ 0 h 59434"/>
                <a:gd name="connsiteX3" fmla="*/ 180828 w 239748"/>
                <a:gd name="connsiteY3" fmla="*/ 24567 h 59434"/>
                <a:gd name="connsiteX4" fmla="*/ 5150 w 239748"/>
                <a:gd name="connsiteY4" fmla="*/ 24567 h 59434"/>
                <a:gd name="connsiteX5" fmla="*/ 0 w 239748"/>
                <a:gd name="connsiteY5" fmla="*/ 29717 h 59434"/>
                <a:gd name="connsiteX6" fmla="*/ 5150 w 239748"/>
                <a:gd name="connsiteY6" fmla="*/ 34868 h 59434"/>
                <a:gd name="connsiteX7" fmla="*/ 180828 w 239748"/>
                <a:gd name="connsiteY7" fmla="*/ 34868 h 59434"/>
                <a:gd name="connsiteX8" fmla="*/ 210031 w 239748"/>
                <a:gd name="connsiteY8" fmla="*/ 59435 h 59434"/>
                <a:gd name="connsiteX9" fmla="*/ 210031 w 239748"/>
                <a:gd name="connsiteY9" fmla="*/ 10301 h 59434"/>
                <a:gd name="connsiteX10" fmla="*/ 229447 w 239748"/>
                <a:gd name="connsiteY10" fmla="*/ 29717 h 59434"/>
                <a:gd name="connsiteX11" fmla="*/ 210031 w 239748"/>
                <a:gd name="connsiteY11" fmla="*/ 49134 h 59434"/>
                <a:gd name="connsiteX12" fmla="*/ 190614 w 239748"/>
                <a:gd name="connsiteY12" fmla="*/ 29717 h 59434"/>
                <a:gd name="connsiteX13" fmla="*/ 210031 w 239748"/>
                <a:gd name="connsiteY13" fmla="*/ 10301 h 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9748" h="59434">
                  <a:moveTo>
                    <a:pt x="210031" y="59435"/>
                  </a:moveTo>
                  <a:cubicBezTo>
                    <a:pt x="226409" y="59435"/>
                    <a:pt x="239748" y="46095"/>
                    <a:pt x="239748" y="29717"/>
                  </a:cubicBezTo>
                  <a:cubicBezTo>
                    <a:pt x="239748" y="13339"/>
                    <a:pt x="226409" y="0"/>
                    <a:pt x="210031" y="0"/>
                  </a:cubicBezTo>
                  <a:cubicBezTo>
                    <a:pt x="195404" y="0"/>
                    <a:pt x="183249" y="10610"/>
                    <a:pt x="180828" y="24567"/>
                  </a:cubicBezTo>
                  <a:lnTo>
                    <a:pt x="5150" y="24567"/>
                  </a:lnTo>
                  <a:cubicBezTo>
                    <a:pt x="2318" y="24567"/>
                    <a:pt x="0" y="26885"/>
                    <a:pt x="0" y="29717"/>
                  </a:cubicBezTo>
                  <a:cubicBezTo>
                    <a:pt x="0" y="32550"/>
                    <a:pt x="2318" y="34868"/>
                    <a:pt x="5150" y="34868"/>
                  </a:cubicBezTo>
                  <a:lnTo>
                    <a:pt x="180828" y="34868"/>
                  </a:lnTo>
                  <a:cubicBezTo>
                    <a:pt x="183249" y="48825"/>
                    <a:pt x="195404" y="59435"/>
                    <a:pt x="210031" y="59435"/>
                  </a:cubicBezTo>
                  <a:close/>
                  <a:moveTo>
                    <a:pt x="210031" y="10301"/>
                  </a:moveTo>
                  <a:cubicBezTo>
                    <a:pt x="220743" y="10301"/>
                    <a:pt x="229447" y="19005"/>
                    <a:pt x="229447" y="29717"/>
                  </a:cubicBezTo>
                  <a:cubicBezTo>
                    <a:pt x="229447" y="40430"/>
                    <a:pt x="220743" y="49134"/>
                    <a:pt x="210031" y="49134"/>
                  </a:cubicBezTo>
                  <a:cubicBezTo>
                    <a:pt x="199318" y="49134"/>
                    <a:pt x="190614" y="40430"/>
                    <a:pt x="190614" y="29717"/>
                  </a:cubicBezTo>
                  <a:cubicBezTo>
                    <a:pt x="190614" y="19005"/>
                    <a:pt x="199318" y="10301"/>
                    <a:pt x="210031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1" name="Forma libre: forma 380">
              <a:extLst>
                <a:ext uri="{FF2B5EF4-FFF2-40B4-BE49-F238E27FC236}">
                  <a16:creationId xmlns:a16="http://schemas.microsoft.com/office/drawing/2014/main" id="{3BF74839-760C-48B5-8D62-DACD5E021A14}"/>
                </a:ext>
              </a:extLst>
            </p:cNvPr>
            <p:cNvSpPr/>
            <p:nvPr/>
          </p:nvSpPr>
          <p:spPr>
            <a:xfrm>
              <a:off x="10901941" y="4934847"/>
              <a:ext cx="37030" cy="10300"/>
            </a:xfrm>
            <a:custGeom>
              <a:avLst/>
              <a:gdLst>
                <a:gd name="connsiteX0" fmla="*/ 31881 w 37030"/>
                <a:gd name="connsiteY0" fmla="*/ 0 h 10300"/>
                <a:gd name="connsiteX1" fmla="*/ 5150 w 37030"/>
                <a:gd name="connsiteY1" fmla="*/ 0 h 10300"/>
                <a:gd name="connsiteX2" fmla="*/ 0 w 37030"/>
                <a:gd name="connsiteY2" fmla="*/ 5150 h 10300"/>
                <a:gd name="connsiteX3" fmla="*/ 5150 w 37030"/>
                <a:gd name="connsiteY3" fmla="*/ 10301 h 10300"/>
                <a:gd name="connsiteX4" fmla="*/ 31881 w 37030"/>
                <a:gd name="connsiteY4" fmla="*/ 10301 h 10300"/>
                <a:gd name="connsiteX5" fmla="*/ 37031 w 37030"/>
                <a:gd name="connsiteY5" fmla="*/ 5150 h 10300"/>
                <a:gd name="connsiteX6" fmla="*/ 31881 w 37030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0" h="10300">
                  <a:moveTo>
                    <a:pt x="31881" y="0"/>
                  </a:moveTo>
                  <a:lnTo>
                    <a:pt x="5150" y="0"/>
                  </a:lnTo>
                  <a:cubicBezTo>
                    <a:pt x="2318" y="0"/>
                    <a:pt x="0" y="2318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31881" y="10301"/>
                  </a:lnTo>
                  <a:cubicBezTo>
                    <a:pt x="34713" y="10301"/>
                    <a:pt x="37031" y="7983"/>
                    <a:pt x="37031" y="5150"/>
                  </a:cubicBezTo>
                  <a:cubicBezTo>
                    <a:pt x="37031" y="2318"/>
                    <a:pt x="34713" y="0"/>
                    <a:pt x="31881" y="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2" name="Forma libre: forma 381">
              <a:extLst>
                <a:ext uri="{FF2B5EF4-FFF2-40B4-BE49-F238E27FC236}">
                  <a16:creationId xmlns:a16="http://schemas.microsoft.com/office/drawing/2014/main" id="{E9D3DBC0-C712-4C13-A4F5-B44AEF582188}"/>
                </a:ext>
              </a:extLst>
            </p:cNvPr>
            <p:cNvSpPr/>
            <p:nvPr/>
          </p:nvSpPr>
          <p:spPr>
            <a:xfrm>
              <a:off x="10734761" y="5014368"/>
              <a:ext cx="204210" cy="59434"/>
            </a:xfrm>
            <a:custGeom>
              <a:avLst/>
              <a:gdLst>
                <a:gd name="connsiteX0" fmla="*/ 29717 w 204210"/>
                <a:gd name="connsiteY0" fmla="*/ 59435 h 59434"/>
                <a:gd name="connsiteX1" fmla="*/ 58971 w 204210"/>
                <a:gd name="connsiteY1" fmla="*/ 34868 h 59434"/>
                <a:gd name="connsiteX2" fmla="*/ 199060 w 204210"/>
                <a:gd name="connsiteY2" fmla="*/ 34868 h 59434"/>
                <a:gd name="connsiteX3" fmla="*/ 204211 w 204210"/>
                <a:gd name="connsiteY3" fmla="*/ 29718 h 59434"/>
                <a:gd name="connsiteX4" fmla="*/ 199060 w 204210"/>
                <a:gd name="connsiteY4" fmla="*/ 24567 h 59434"/>
                <a:gd name="connsiteX5" fmla="*/ 58971 w 204210"/>
                <a:gd name="connsiteY5" fmla="*/ 24567 h 59434"/>
                <a:gd name="connsiteX6" fmla="*/ 29717 w 204210"/>
                <a:gd name="connsiteY6" fmla="*/ 0 h 59434"/>
                <a:gd name="connsiteX7" fmla="*/ 0 w 204210"/>
                <a:gd name="connsiteY7" fmla="*/ 29718 h 59434"/>
                <a:gd name="connsiteX8" fmla="*/ 29717 w 204210"/>
                <a:gd name="connsiteY8" fmla="*/ 59435 h 59434"/>
                <a:gd name="connsiteX9" fmla="*/ 29717 w 204210"/>
                <a:gd name="connsiteY9" fmla="*/ 10301 h 59434"/>
                <a:gd name="connsiteX10" fmla="*/ 49134 w 204210"/>
                <a:gd name="connsiteY10" fmla="*/ 29718 h 59434"/>
                <a:gd name="connsiteX11" fmla="*/ 29717 w 204210"/>
                <a:gd name="connsiteY11" fmla="*/ 49134 h 59434"/>
                <a:gd name="connsiteX12" fmla="*/ 10301 w 204210"/>
                <a:gd name="connsiteY12" fmla="*/ 29718 h 59434"/>
                <a:gd name="connsiteX13" fmla="*/ 29717 w 204210"/>
                <a:gd name="connsiteY13" fmla="*/ 10301 h 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210" h="59434">
                  <a:moveTo>
                    <a:pt x="29717" y="59435"/>
                  </a:moveTo>
                  <a:cubicBezTo>
                    <a:pt x="44344" y="59435"/>
                    <a:pt x="56499" y="48825"/>
                    <a:pt x="58971" y="34868"/>
                  </a:cubicBezTo>
                  <a:lnTo>
                    <a:pt x="199060" y="34868"/>
                  </a:lnTo>
                  <a:cubicBezTo>
                    <a:pt x="201893" y="34868"/>
                    <a:pt x="204211" y="32550"/>
                    <a:pt x="204211" y="29718"/>
                  </a:cubicBezTo>
                  <a:cubicBezTo>
                    <a:pt x="204211" y="26885"/>
                    <a:pt x="201893" y="24567"/>
                    <a:pt x="199060" y="24567"/>
                  </a:cubicBezTo>
                  <a:lnTo>
                    <a:pt x="58971" y="24567"/>
                  </a:lnTo>
                  <a:cubicBezTo>
                    <a:pt x="56499" y="10661"/>
                    <a:pt x="44344" y="0"/>
                    <a:pt x="29717" y="0"/>
                  </a:cubicBezTo>
                  <a:cubicBezTo>
                    <a:pt x="13339" y="0"/>
                    <a:pt x="0" y="13340"/>
                    <a:pt x="0" y="29718"/>
                  </a:cubicBezTo>
                  <a:cubicBezTo>
                    <a:pt x="0" y="46096"/>
                    <a:pt x="13339" y="59435"/>
                    <a:pt x="29717" y="59435"/>
                  </a:cubicBezTo>
                  <a:close/>
                  <a:moveTo>
                    <a:pt x="29717" y="10301"/>
                  </a:moveTo>
                  <a:cubicBezTo>
                    <a:pt x="40430" y="10301"/>
                    <a:pt x="49134" y="19005"/>
                    <a:pt x="49134" y="29718"/>
                  </a:cubicBezTo>
                  <a:cubicBezTo>
                    <a:pt x="49134" y="40430"/>
                    <a:pt x="40430" y="49134"/>
                    <a:pt x="29717" y="49134"/>
                  </a:cubicBezTo>
                  <a:cubicBezTo>
                    <a:pt x="19005" y="49134"/>
                    <a:pt x="10301" y="40430"/>
                    <a:pt x="10301" y="29718"/>
                  </a:cubicBezTo>
                  <a:cubicBezTo>
                    <a:pt x="10301" y="19005"/>
                    <a:pt x="19005" y="10301"/>
                    <a:pt x="29717" y="10301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3" name="Forma libre: forma 382">
              <a:extLst>
                <a:ext uri="{FF2B5EF4-FFF2-40B4-BE49-F238E27FC236}">
                  <a16:creationId xmlns:a16="http://schemas.microsoft.com/office/drawing/2014/main" id="{F4A84B9D-7B97-4192-8845-A6DBF4747723}"/>
                </a:ext>
              </a:extLst>
            </p:cNvPr>
            <p:cNvSpPr/>
            <p:nvPr/>
          </p:nvSpPr>
          <p:spPr>
            <a:xfrm>
              <a:off x="10647669" y="5038935"/>
              <a:ext cx="72877" cy="10300"/>
            </a:xfrm>
            <a:custGeom>
              <a:avLst/>
              <a:gdLst>
                <a:gd name="connsiteX0" fmla="*/ 5150 w 72877"/>
                <a:gd name="connsiteY0" fmla="*/ 0 h 10300"/>
                <a:gd name="connsiteX1" fmla="*/ 0 w 72877"/>
                <a:gd name="connsiteY1" fmla="*/ 5150 h 10300"/>
                <a:gd name="connsiteX2" fmla="*/ 5150 w 72877"/>
                <a:gd name="connsiteY2" fmla="*/ 10301 h 10300"/>
                <a:gd name="connsiteX3" fmla="*/ 67727 w 72877"/>
                <a:gd name="connsiteY3" fmla="*/ 10301 h 10300"/>
                <a:gd name="connsiteX4" fmla="*/ 72877 w 72877"/>
                <a:gd name="connsiteY4" fmla="*/ 5150 h 10300"/>
                <a:gd name="connsiteX5" fmla="*/ 67727 w 72877"/>
                <a:gd name="connsiteY5" fmla="*/ 0 h 10300"/>
                <a:gd name="connsiteX6" fmla="*/ 5150 w 72877"/>
                <a:gd name="connsiteY6" fmla="*/ 0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77" h="10300">
                  <a:moveTo>
                    <a:pt x="5150" y="0"/>
                  </a:moveTo>
                  <a:cubicBezTo>
                    <a:pt x="2318" y="0"/>
                    <a:pt x="0" y="2317"/>
                    <a:pt x="0" y="5150"/>
                  </a:cubicBezTo>
                  <a:cubicBezTo>
                    <a:pt x="0" y="7983"/>
                    <a:pt x="2318" y="10301"/>
                    <a:pt x="5150" y="10301"/>
                  </a:cubicBezTo>
                  <a:lnTo>
                    <a:pt x="67727" y="10301"/>
                  </a:lnTo>
                  <a:cubicBezTo>
                    <a:pt x="70560" y="10301"/>
                    <a:pt x="72877" y="7983"/>
                    <a:pt x="72877" y="5150"/>
                  </a:cubicBezTo>
                  <a:cubicBezTo>
                    <a:pt x="72877" y="2317"/>
                    <a:pt x="70560" y="0"/>
                    <a:pt x="67727" y="0"/>
                  </a:cubicBezTo>
                  <a:lnTo>
                    <a:pt x="5150" y="0"/>
                  </a:ln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84" name="Gráfico 166">
            <a:extLst>
              <a:ext uri="{FF2B5EF4-FFF2-40B4-BE49-F238E27FC236}">
                <a16:creationId xmlns:a16="http://schemas.microsoft.com/office/drawing/2014/main" id="{ED2C56A9-4CC4-49D9-9D9F-EB144F589724}"/>
              </a:ext>
            </a:extLst>
          </p:cNvPr>
          <p:cNvGrpSpPr/>
          <p:nvPr/>
        </p:nvGrpSpPr>
        <p:grpSpPr>
          <a:xfrm>
            <a:off x="11217193" y="4741710"/>
            <a:ext cx="377571" cy="378549"/>
            <a:chOff x="11217193" y="4741710"/>
            <a:chExt cx="377571" cy="378549"/>
          </a:xfrm>
          <a:solidFill>
            <a:srgbClr val="6785C1"/>
          </a:solidFill>
        </p:grpSpPr>
        <p:sp>
          <p:nvSpPr>
            <p:cNvPr id="385" name="Forma libre: forma 384">
              <a:extLst>
                <a:ext uri="{FF2B5EF4-FFF2-40B4-BE49-F238E27FC236}">
                  <a16:creationId xmlns:a16="http://schemas.microsoft.com/office/drawing/2014/main" id="{A27ED696-EF48-4C75-A842-C64A585D2549}"/>
                </a:ext>
              </a:extLst>
            </p:cNvPr>
            <p:cNvSpPr/>
            <p:nvPr/>
          </p:nvSpPr>
          <p:spPr>
            <a:xfrm>
              <a:off x="11217193" y="4741710"/>
              <a:ext cx="377571" cy="378549"/>
            </a:xfrm>
            <a:custGeom>
              <a:avLst/>
              <a:gdLst>
                <a:gd name="connsiteX0" fmla="*/ 360266 w 377571"/>
                <a:gd name="connsiteY0" fmla="*/ 378550 h 378549"/>
                <a:gd name="connsiteX1" fmla="*/ 17305 w 377571"/>
                <a:gd name="connsiteY1" fmla="*/ 378550 h 378549"/>
                <a:gd name="connsiteX2" fmla="*/ 0 w 377571"/>
                <a:gd name="connsiteY2" fmla="*/ 361245 h 378549"/>
                <a:gd name="connsiteX3" fmla="*/ 0 w 377571"/>
                <a:gd name="connsiteY3" fmla="*/ 17305 h 378549"/>
                <a:gd name="connsiteX4" fmla="*/ 17305 w 377571"/>
                <a:gd name="connsiteY4" fmla="*/ 0 h 378549"/>
                <a:gd name="connsiteX5" fmla="*/ 360266 w 377571"/>
                <a:gd name="connsiteY5" fmla="*/ 0 h 378549"/>
                <a:gd name="connsiteX6" fmla="*/ 377571 w 377571"/>
                <a:gd name="connsiteY6" fmla="*/ 17305 h 378549"/>
                <a:gd name="connsiteX7" fmla="*/ 377571 w 377571"/>
                <a:gd name="connsiteY7" fmla="*/ 259371 h 378549"/>
                <a:gd name="connsiteX8" fmla="*/ 372421 w 377571"/>
                <a:gd name="connsiteY8" fmla="*/ 264521 h 378549"/>
                <a:gd name="connsiteX9" fmla="*/ 367270 w 377571"/>
                <a:gd name="connsiteY9" fmla="*/ 259371 h 378549"/>
                <a:gd name="connsiteX10" fmla="*/ 367270 w 377571"/>
                <a:gd name="connsiteY10" fmla="*/ 17305 h 378549"/>
                <a:gd name="connsiteX11" fmla="*/ 360266 w 377571"/>
                <a:gd name="connsiteY11" fmla="*/ 10301 h 378549"/>
                <a:gd name="connsiteX12" fmla="*/ 17305 w 377571"/>
                <a:gd name="connsiteY12" fmla="*/ 10301 h 378549"/>
                <a:gd name="connsiteX13" fmla="*/ 10301 w 377571"/>
                <a:gd name="connsiteY13" fmla="*/ 17305 h 378549"/>
                <a:gd name="connsiteX14" fmla="*/ 10301 w 377571"/>
                <a:gd name="connsiteY14" fmla="*/ 361245 h 378549"/>
                <a:gd name="connsiteX15" fmla="*/ 17305 w 377571"/>
                <a:gd name="connsiteY15" fmla="*/ 368249 h 378549"/>
                <a:gd name="connsiteX16" fmla="*/ 360266 w 377571"/>
                <a:gd name="connsiteY16" fmla="*/ 368249 h 378549"/>
                <a:gd name="connsiteX17" fmla="*/ 367270 w 377571"/>
                <a:gd name="connsiteY17" fmla="*/ 361245 h 378549"/>
                <a:gd name="connsiteX18" fmla="*/ 367270 w 377571"/>
                <a:gd name="connsiteY18" fmla="*/ 334308 h 378549"/>
                <a:gd name="connsiteX19" fmla="*/ 372421 w 377571"/>
                <a:gd name="connsiteY19" fmla="*/ 329158 h 378549"/>
                <a:gd name="connsiteX20" fmla="*/ 377571 w 377571"/>
                <a:gd name="connsiteY20" fmla="*/ 334308 h 378549"/>
                <a:gd name="connsiteX21" fmla="*/ 377571 w 377571"/>
                <a:gd name="connsiteY21" fmla="*/ 361245 h 378549"/>
                <a:gd name="connsiteX22" fmla="*/ 360266 w 377571"/>
                <a:gd name="connsiteY22" fmla="*/ 37855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571" h="378549">
                  <a:moveTo>
                    <a:pt x="360266" y="378550"/>
                  </a:moveTo>
                  <a:lnTo>
                    <a:pt x="17305" y="378550"/>
                  </a:lnTo>
                  <a:cubicBezTo>
                    <a:pt x="7777" y="378550"/>
                    <a:pt x="0" y="370773"/>
                    <a:pt x="0" y="361245"/>
                  </a:cubicBezTo>
                  <a:lnTo>
                    <a:pt x="0" y="17305"/>
                  </a:lnTo>
                  <a:cubicBezTo>
                    <a:pt x="0" y="7777"/>
                    <a:pt x="7777" y="0"/>
                    <a:pt x="17305" y="0"/>
                  </a:cubicBezTo>
                  <a:lnTo>
                    <a:pt x="360266" y="0"/>
                  </a:lnTo>
                  <a:cubicBezTo>
                    <a:pt x="369794" y="0"/>
                    <a:pt x="377571" y="7777"/>
                    <a:pt x="377571" y="17305"/>
                  </a:cubicBezTo>
                  <a:lnTo>
                    <a:pt x="377571" y="259371"/>
                  </a:lnTo>
                  <a:cubicBezTo>
                    <a:pt x="377571" y="262203"/>
                    <a:pt x="375253" y="264521"/>
                    <a:pt x="372421" y="264521"/>
                  </a:cubicBezTo>
                  <a:cubicBezTo>
                    <a:pt x="369588" y="264521"/>
                    <a:pt x="367270" y="262203"/>
                    <a:pt x="367270" y="259371"/>
                  </a:cubicBezTo>
                  <a:lnTo>
                    <a:pt x="367270" y="17305"/>
                  </a:lnTo>
                  <a:cubicBezTo>
                    <a:pt x="367270" y="13442"/>
                    <a:pt x="364129" y="10301"/>
                    <a:pt x="360266" y="10301"/>
                  </a:cubicBezTo>
                  <a:lnTo>
                    <a:pt x="17305" y="10301"/>
                  </a:lnTo>
                  <a:cubicBezTo>
                    <a:pt x="13442" y="10301"/>
                    <a:pt x="10301" y="13442"/>
                    <a:pt x="10301" y="17305"/>
                  </a:cubicBezTo>
                  <a:lnTo>
                    <a:pt x="10301" y="361245"/>
                  </a:lnTo>
                  <a:cubicBezTo>
                    <a:pt x="10301" y="365107"/>
                    <a:pt x="13442" y="368249"/>
                    <a:pt x="17305" y="368249"/>
                  </a:cubicBezTo>
                  <a:lnTo>
                    <a:pt x="360266" y="368249"/>
                  </a:lnTo>
                  <a:cubicBezTo>
                    <a:pt x="364129" y="368249"/>
                    <a:pt x="367270" y="365107"/>
                    <a:pt x="367270" y="361245"/>
                  </a:cubicBezTo>
                  <a:lnTo>
                    <a:pt x="367270" y="334308"/>
                  </a:lnTo>
                  <a:cubicBezTo>
                    <a:pt x="367270" y="331475"/>
                    <a:pt x="369588" y="329158"/>
                    <a:pt x="372421" y="329158"/>
                  </a:cubicBezTo>
                  <a:cubicBezTo>
                    <a:pt x="375253" y="329158"/>
                    <a:pt x="377571" y="331475"/>
                    <a:pt x="377571" y="334308"/>
                  </a:cubicBezTo>
                  <a:lnTo>
                    <a:pt x="377571" y="361245"/>
                  </a:lnTo>
                  <a:cubicBezTo>
                    <a:pt x="377571" y="370773"/>
                    <a:pt x="369846" y="378550"/>
                    <a:pt x="360266" y="378550"/>
                  </a:cubicBezTo>
                  <a:close/>
                </a:path>
              </a:pathLst>
            </a:custGeom>
            <a:solidFill>
              <a:srgbClr val="6785C1"/>
            </a:solidFill>
            <a:ln w="5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86" name="Gráfico 166">
              <a:extLst>
                <a:ext uri="{FF2B5EF4-FFF2-40B4-BE49-F238E27FC236}">
                  <a16:creationId xmlns:a16="http://schemas.microsoft.com/office/drawing/2014/main" id="{F0F4E5B2-EE63-40CE-BC88-E6378A857293}"/>
                </a:ext>
              </a:extLst>
            </p:cNvPr>
            <p:cNvGrpSpPr/>
            <p:nvPr/>
          </p:nvGrpSpPr>
          <p:grpSpPr>
            <a:xfrm>
              <a:off x="11286310" y="4818295"/>
              <a:ext cx="238924" cy="233104"/>
              <a:chOff x="11286310" y="4818295"/>
              <a:chExt cx="238924" cy="233104"/>
            </a:xfrm>
            <a:solidFill>
              <a:srgbClr val="6785C1"/>
            </a:solidFill>
          </p:grpSpPr>
          <p:sp>
            <p:nvSpPr>
              <p:cNvPr id="387" name="Forma libre: forma 386">
                <a:extLst>
                  <a:ext uri="{FF2B5EF4-FFF2-40B4-BE49-F238E27FC236}">
                    <a16:creationId xmlns:a16="http://schemas.microsoft.com/office/drawing/2014/main" id="{E71936DF-100C-4A48-B0DB-B3EB20862091}"/>
                  </a:ext>
                </a:extLst>
              </p:cNvPr>
              <p:cNvSpPr/>
              <p:nvPr/>
            </p:nvSpPr>
            <p:spPr>
              <a:xfrm>
                <a:off x="11286310" y="4818295"/>
                <a:ext cx="59434" cy="59434"/>
              </a:xfrm>
              <a:custGeom>
                <a:avLst/>
                <a:gdLst>
                  <a:gd name="connsiteX0" fmla="*/ 29717 w 59434"/>
                  <a:gd name="connsiteY0" fmla="*/ 59435 h 59434"/>
                  <a:gd name="connsiteX1" fmla="*/ 0 w 59434"/>
                  <a:gd name="connsiteY1" fmla="*/ 29718 h 59434"/>
                  <a:gd name="connsiteX2" fmla="*/ 29717 w 59434"/>
                  <a:gd name="connsiteY2" fmla="*/ 0 h 59434"/>
                  <a:gd name="connsiteX3" fmla="*/ 59435 w 59434"/>
                  <a:gd name="connsiteY3" fmla="*/ 29718 h 59434"/>
                  <a:gd name="connsiteX4" fmla="*/ 29717 w 59434"/>
                  <a:gd name="connsiteY4" fmla="*/ 59435 h 59434"/>
                  <a:gd name="connsiteX5" fmla="*/ 29717 w 59434"/>
                  <a:gd name="connsiteY5" fmla="*/ 10352 h 59434"/>
                  <a:gd name="connsiteX6" fmla="*/ 10301 w 59434"/>
                  <a:gd name="connsiteY6" fmla="*/ 29769 h 59434"/>
                  <a:gd name="connsiteX7" fmla="*/ 29717 w 59434"/>
                  <a:gd name="connsiteY7" fmla="*/ 49186 h 59434"/>
                  <a:gd name="connsiteX8" fmla="*/ 49134 w 59434"/>
                  <a:gd name="connsiteY8" fmla="*/ 29769 h 59434"/>
                  <a:gd name="connsiteX9" fmla="*/ 29717 w 59434"/>
                  <a:gd name="connsiteY9" fmla="*/ 10352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434" h="59434">
                    <a:moveTo>
                      <a:pt x="29717" y="59435"/>
                    </a:moveTo>
                    <a:cubicBezTo>
                      <a:pt x="13339" y="59435"/>
                      <a:pt x="0" y="46096"/>
                      <a:pt x="0" y="29718"/>
                    </a:cubicBezTo>
                    <a:cubicBezTo>
                      <a:pt x="0" y="13339"/>
                      <a:pt x="13339" y="0"/>
                      <a:pt x="29717" y="0"/>
                    </a:cubicBezTo>
                    <a:cubicBezTo>
                      <a:pt x="46096" y="0"/>
                      <a:pt x="59435" y="13339"/>
                      <a:pt x="59435" y="29718"/>
                    </a:cubicBezTo>
                    <a:cubicBezTo>
                      <a:pt x="59435" y="46096"/>
                      <a:pt x="46147" y="59435"/>
                      <a:pt x="29717" y="59435"/>
                    </a:cubicBezTo>
                    <a:close/>
                    <a:moveTo>
                      <a:pt x="29717" y="10352"/>
                    </a:moveTo>
                    <a:cubicBezTo>
                      <a:pt x="19005" y="10352"/>
                      <a:pt x="10301" y="19056"/>
                      <a:pt x="10301" y="29769"/>
                    </a:cubicBezTo>
                    <a:cubicBezTo>
                      <a:pt x="10301" y="40482"/>
                      <a:pt x="19005" y="49186"/>
                      <a:pt x="29717" y="49186"/>
                    </a:cubicBezTo>
                    <a:cubicBezTo>
                      <a:pt x="40430" y="49186"/>
                      <a:pt x="49134" y="40482"/>
                      <a:pt x="49134" y="29769"/>
                    </a:cubicBezTo>
                    <a:cubicBezTo>
                      <a:pt x="49134" y="19056"/>
                      <a:pt x="40430" y="10352"/>
                      <a:pt x="29717" y="10352"/>
                    </a:cubicBezTo>
                    <a:close/>
                  </a:path>
                </a:pathLst>
              </a:custGeom>
              <a:solidFill>
                <a:srgbClr val="6785C1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8" name="Forma libre: forma 387">
                <a:extLst>
                  <a:ext uri="{FF2B5EF4-FFF2-40B4-BE49-F238E27FC236}">
                    <a16:creationId xmlns:a16="http://schemas.microsoft.com/office/drawing/2014/main" id="{31A2A928-84FB-4ACC-89E6-CA399966C5FE}"/>
                  </a:ext>
                </a:extLst>
              </p:cNvPr>
              <p:cNvSpPr/>
              <p:nvPr/>
            </p:nvSpPr>
            <p:spPr>
              <a:xfrm>
                <a:off x="11371497" y="4842914"/>
                <a:ext cx="153737" cy="10300"/>
              </a:xfrm>
              <a:custGeom>
                <a:avLst/>
                <a:gdLst>
                  <a:gd name="connsiteX0" fmla="*/ 148587 w 153737"/>
                  <a:gd name="connsiteY0" fmla="*/ 10301 h 10300"/>
                  <a:gd name="connsiteX1" fmla="*/ 5150 w 153737"/>
                  <a:gd name="connsiteY1" fmla="*/ 10301 h 10300"/>
                  <a:gd name="connsiteX2" fmla="*/ 0 w 153737"/>
                  <a:gd name="connsiteY2" fmla="*/ 5150 h 10300"/>
                  <a:gd name="connsiteX3" fmla="*/ 5150 w 153737"/>
                  <a:gd name="connsiteY3" fmla="*/ 0 h 10300"/>
                  <a:gd name="connsiteX4" fmla="*/ 148587 w 153737"/>
                  <a:gd name="connsiteY4" fmla="*/ 0 h 10300"/>
                  <a:gd name="connsiteX5" fmla="*/ 153738 w 153737"/>
                  <a:gd name="connsiteY5" fmla="*/ 5150 h 10300"/>
                  <a:gd name="connsiteX6" fmla="*/ 148587 w 153737"/>
                  <a:gd name="connsiteY6" fmla="*/ 10301 h 1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737" h="10300">
                    <a:moveTo>
                      <a:pt x="148587" y="10301"/>
                    </a:moveTo>
                    <a:lnTo>
                      <a:pt x="5150" y="10301"/>
                    </a:lnTo>
                    <a:cubicBezTo>
                      <a:pt x="2318" y="10301"/>
                      <a:pt x="0" y="7983"/>
                      <a:pt x="0" y="5150"/>
                    </a:cubicBezTo>
                    <a:cubicBezTo>
                      <a:pt x="0" y="2318"/>
                      <a:pt x="2318" y="0"/>
                      <a:pt x="5150" y="0"/>
                    </a:cubicBezTo>
                    <a:lnTo>
                      <a:pt x="148587" y="0"/>
                    </a:lnTo>
                    <a:cubicBezTo>
                      <a:pt x="151420" y="0"/>
                      <a:pt x="153738" y="2318"/>
                      <a:pt x="153738" y="5150"/>
                    </a:cubicBezTo>
                    <a:cubicBezTo>
                      <a:pt x="153738" y="7983"/>
                      <a:pt x="151471" y="10301"/>
                      <a:pt x="148587" y="10301"/>
                    </a:cubicBezTo>
                    <a:close/>
                  </a:path>
                </a:pathLst>
              </a:custGeom>
              <a:solidFill>
                <a:srgbClr val="6785C1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9" name="Forma libre: forma 388">
                <a:extLst>
                  <a:ext uri="{FF2B5EF4-FFF2-40B4-BE49-F238E27FC236}">
                    <a16:creationId xmlns:a16="http://schemas.microsoft.com/office/drawing/2014/main" id="{21E31900-89E5-44AD-8361-784707B28D6D}"/>
                  </a:ext>
                </a:extLst>
              </p:cNvPr>
              <p:cNvSpPr/>
              <p:nvPr/>
            </p:nvSpPr>
            <p:spPr>
              <a:xfrm>
                <a:off x="11286310" y="4905130"/>
                <a:ext cx="59434" cy="59434"/>
              </a:xfrm>
              <a:custGeom>
                <a:avLst/>
                <a:gdLst>
                  <a:gd name="connsiteX0" fmla="*/ 29717 w 59434"/>
                  <a:gd name="connsiteY0" fmla="*/ 59435 h 59434"/>
                  <a:gd name="connsiteX1" fmla="*/ 0 w 59434"/>
                  <a:gd name="connsiteY1" fmla="*/ 29717 h 59434"/>
                  <a:gd name="connsiteX2" fmla="*/ 29717 w 59434"/>
                  <a:gd name="connsiteY2" fmla="*/ 0 h 59434"/>
                  <a:gd name="connsiteX3" fmla="*/ 59435 w 59434"/>
                  <a:gd name="connsiteY3" fmla="*/ 29717 h 59434"/>
                  <a:gd name="connsiteX4" fmla="*/ 29717 w 59434"/>
                  <a:gd name="connsiteY4" fmla="*/ 59435 h 59434"/>
                  <a:gd name="connsiteX5" fmla="*/ 29717 w 59434"/>
                  <a:gd name="connsiteY5" fmla="*/ 10301 h 59434"/>
                  <a:gd name="connsiteX6" fmla="*/ 10301 w 59434"/>
                  <a:gd name="connsiteY6" fmla="*/ 29717 h 59434"/>
                  <a:gd name="connsiteX7" fmla="*/ 29717 w 59434"/>
                  <a:gd name="connsiteY7" fmla="*/ 49134 h 59434"/>
                  <a:gd name="connsiteX8" fmla="*/ 49134 w 59434"/>
                  <a:gd name="connsiteY8" fmla="*/ 29717 h 59434"/>
                  <a:gd name="connsiteX9" fmla="*/ 29717 w 59434"/>
                  <a:gd name="connsiteY9" fmla="*/ 1030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434" h="59434">
                    <a:moveTo>
                      <a:pt x="29717" y="59435"/>
                    </a:moveTo>
                    <a:cubicBezTo>
                      <a:pt x="13339" y="59435"/>
                      <a:pt x="0" y="46095"/>
                      <a:pt x="0" y="29717"/>
                    </a:cubicBezTo>
                    <a:cubicBezTo>
                      <a:pt x="0" y="13339"/>
                      <a:pt x="13339" y="0"/>
                      <a:pt x="29717" y="0"/>
                    </a:cubicBezTo>
                    <a:cubicBezTo>
                      <a:pt x="46096" y="0"/>
                      <a:pt x="59435" y="13339"/>
                      <a:pt x="59435" y="29717"/>
                    </a:cubicBezTo>
                    <a:cubicBezTo>
                      <a:pt x="59435" y="46095"/>
                      <a:pt x="46147" y="59435"/>
                      <a:pt x="29717" y="59435"/>
                    </a:cubicBezTo>
                    <a:close/>
                    <a:moveTo>
                      <a:pt x="29717" y="10301"/>
                    </a:moveTo>
                    <a:cubicBezTo>
                      <a:pt x="19005" y="10301"/>
                      <a:pt x="10301" y="19005"/>
                      <a:pt x="10301" y="29717"/>
                    </a:cubicBezTo>
                    <a:cubicBezTo>
                      <a:pt x="10301" y="40430"/>
                      <a:pt x="19005" y="49134"/>
                      <a:pt x="29717" y="49134"/>
                    </a:cubicBezTo>
                    <a:cubicBezTo>
                      <a:pt x="40430" y="49134"/>
                      <a:pt x="49134" y="40430"/>
                      <a:pt x="49134" y="29717"/>
                    </a:cubicBezTo>
                    <a:cubicBezTo>
                      <a:pt x="49134" y="19005"/>
                      <a:pt x="40430" y="10301"/>
                      <a:pt x="29717" y="10301"/>
                    </a:cubicBezTo>
                    <a:close/>
                  </a:path>
                </a:pathLst>
              </a:custGeom>
              <a:solidFill>
                <a:srgbClr val="6785C1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0" name="Forma libre: forma 389">
                <a:extLst>
                  <a:ext uri="{FF2B5EF4-FFF2-40B4-BE49-F238E27FC236}">
                    <a16:creationId xmlns:a16="http://schemas.microsoft.com/office/drawing/2014/main" id="{1C8E56C0-EA7C-449A-8771-1B2421FAE699}"/>
                  </a:ext>
                </a:extLst>
              </p:cNvPr>
              <p:cNvSpPr/>
              <p:nvPr/>
            </p:nvSpPr>
            <p:spPr>
              <a:xfrm>
                <a:off x="11371497" y="4929697"/>
                <a:ext cx="153737" cy="10300"/>
              </a:xfrm>
              <a:custGeom>
                <a:avLst/>
                <a:gdLst>
                  <a:gd name="connsiteX0" fmla="*/ 148587 w 153737"/>
                  <a:gd name="connsiteY0" fmla="*/ 10301 h 10300"/>
                  <a:gd name="connsiteX1" fmla="*/ 5150 w 153737"/>
                  <a:gd name="connsiteY1" fmla="*/ 10301 h 10300"/>
                  <a:gd name="connsiteX2" fmla="*/ 0 w 153737"/>
                  <a:gd name="connsiteY2" fmla="*/ 5150 h 10300"/>
                  <a:gd name="connsiteX3" fmla="*/ 5150 w 153737"/>
                  <a:gd name="connsiteY3" fmla="*/ 0 h 10300"/>
                  <a:gd name="connsiteX4" fmla="*/ 148587 w 153737"/>
                  <a:gd name="connsiteY4" fmla="*/ 0 h 10300"/>
                  <a:gd name="connsiteX5" fmla="*/ 153738 w 153737"/>
                  <a:gd name="connsiteY5" fmla="*/ 5150 h 10300"/>
                  <a:gd name="connsiteX6" fmla="*/ 148587 w 153737"/>
                  <a:gd name="connsiteY6" fmla="*/ 10301 h 1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737" h="10300">
                    <a:moveTo>
                      <a:pt x="148587" y="10301"/>
                    </a:moveTo>
                    <a:lnTo>
                      <a:pt x="5150" y="10301"/>
                    </a:lnTo>
                    <a:cubicBezTo>
                      <a:pt x="2318" y="10301"/>
                      <a:pt x="0" y="7983"/>
                      <a:pt x="0" y="5150"/>
                    </a:cubicBezTo>
                    <a:cubicBezTo>
                      <a:pt x="0" y="2318"/>
                      <a:pt x="2318" y="0"/>
                      <a:pt x="5150" y="0"/>
                    </a:cubicBezTo>
                    <a:lnTo>
                      <a:pt x="148587" y="0"/>
                    </a:lnTo>
                    <a:cubicBezTo>
                      <a:pt x="151420" y="0"/>
                      <a:pt x="153738" y="2318"/>
                      <a:pt x="153738" y="5150"/>
                    </a:cubicBezTo>
                    <a:cubicBezTo>
                      <a:pt x="153738" y="7983"/>
                      <a:pt x="151471" y="10301"/>
                      <a:pt x="148587" y="10301"/>
                    </a:cubicBezTo>
                    <a:close/>
                  </a:path>
                </a:pathLst>
              </a:custGeom>
              <a:solidFill>
                <a:srgbClr val="6785C1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1" name="Forma libre: forma 390">
                <a:extLst>
                  <a:ext uri="{FF2B5EF4-FFF2-40B4-BE49-F238E27FC236}">
                    <a16:creationId xmlns:a16="http://schemas.microsoft.com/office/drawing/2014/main" id="{88517F6A-4D5C-4EE3-AFA7-2C70D8892914}"/>
                  </a:ext>
                </a:extLst>
              </p:cNvPr>
              <p:cNvSpPr/>
              <p:nvPr/>
            </p:nvSpPr>
            <p:spPr>
              <a:xfrm>
                <a:off x="11286310" y="4991964"/>
                <a:ext cx="59434" cy="59434"/>
              </a:xfrm>
              <a:custGeom>
                <a:avLst/>
                <a:gdLst>
                  <a:gd name="connsiteX0" fmla="*/ 29717 w 59434"/>
                  <a:gd name="connsiteY0" fmla="*/ 59435 h 59434"/>
                  <a:gd name="connsiteX1" fmla="*/ 0 w 59434"/>
                  <a:gd name="connsiteY1" fmla="*/ 29717 h 59434"/>
                  <a:gd name="connsiteX2" fmla="*/ 29717 w 59434"/>
                  <a:gd name="connsiteY2" fmla="*/ 0 h 59434"/>
                  <a:gd name="connsiteX3" fmla="*/ 59435 w 59434"/>
                  <a:gd name="connsiteY3" fmla="*/ 29717 h 59434"/>
                  <a:gd name="connsiteX4" fmla="*/ 29717 w 59434"/>
                  <a:gd name="connsiteY4" fmla="*/ 59435 h 59434"/>
                  <a:gd name="connsiteX5" fmla="*/ 29717 w 59434"/>
                  <a:gd name="connsiteY5" fmla="*/ 10301 h 59434"/>
                  <a:gd name="connsiteX6" fmla="*/ 10301 w 59434"/>
                  <a:gd name="connsiteY6" fmla="*/ 29717 h 59434"/>
                  <a:gd name="connsiteX7" fmla="*/ 29717 w 59434"/>
                  <a:gd name="connsiteY7" fmla="*/ 49134 h 59434"/>
                  <a:gd name="connsiteX8" fmla="*/ 49134 w 59434"/>
                  <a:gd name="connsiteY8" fmla="*/ 29717 h 59434"/>
                  <a:gd name="connsiteX9" fmla="*/ 29717 w 59434"/>
                  <a:gd name="connsiteY9" fmla="*/ 1030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434" h="59434">
                    <a:moveTo>
                      <a:pt x="29717" y="59435"/>
                    </a:moveTo>
                    <a:cubicBezTo>
                      <a:pt x="13339" y="59435"/>
                      <a:pt x="0" y="46095"/>
                      <a:pt x="0" y="29717"/>
                    </a:cubicBezTo>
                    <a:cubicBezTo>
                      <a:pt x="0" y="13339"/>
                      <a:pt x="13339" y="0"/>
                      <a:pt x="29717" y="0"/>
                    </a:cubicBezTo>
                    <a:cubicBezTo>
                      <a:pt x="46096" y="0"/>
                      <a:pt x="59435" y="13339"/>
                      <a:pt x="59435" y="29717"/>
                    </a:cubicBezTo>
                    <a:cubicBezTo>
                      <a:pt x="59435" y="46095"/>
                      <a:pt x="46147" y="59435"/>
                      <a:pt x="29717" y="59435"/>
                    </a:cubicBezTo>
                    <a:close/>
                    <a:moveTo>
                      <a:pt x="29717" y="10301"/>
                    </a:moveTo>
                    <a:cubicBezTo>
                      <a:pt x="19005" y="10301"/>
                      <a:pt x="10301" y="19005"/>
                      <a:pt x="10301" y="29717"/>
                    </a:cubicBezTo>
                    <a:cubicBezTo>
                      <a:pt x="10301" y="40430"/>
                      <a:pt x="19005" y="49134"/>
                      <a:pt x="29717" y="49134"/>
                    </a:cubicBezTo>
                    <a:cubicBezTo>
                      <a:pt x="40430" y="49134"/>
                      <a:pt x="49134" y="40430"/>
                      <a:pt x="49134" y="29717"/>
                    </a:cubicBezTo>
                    <a:cubicBezTo>
                      <a:pt x="49134" y="19005"/>
                      <a:pt x="40430" y="10301"/>
                      <a:pt x="29717" y="10301"/>
                    </a:cubicBezTo>
                    <a:close/>
                  </a:path>
                </a:pathLst>
              </a:custGeom>
              <a:solidFill>
                <a:srgbClr val="6785C1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2" name="Forma libre: forma 391">
                <a:extLst>
                  <a:ext uri="{FF2B5EF4-FFF2-40B4-BE49-F238E27FC236}">
                    <a16:creationId xmlns:a16="http://schemas.microsoft.com/office/drawing/2014/main" id="{BFB7CB8D-6ECE-4D05-BADD-04C341182A06}"/>
                  </a:ext>
                </a:extLst>
              </p:cNvPr>
              <p:cNvSpPr/>
              <p:nvPr/>
            </p:nvSpPr>
            <p:spPr>
              <a:xfrm>
                <a:off x="11371497" y="5016531"/>
                <a:ext cx="153737" cy="10300"/>
              </a:xfrm>
              <a:custGeom>
                <a:avLst/>
                <a:gdLst>
                  <a:gd name="connsiteX0" fmla="*/ 148587 w 153737"/>
                  <a:gd name="connsiteY0" fmla="*/ 10301 h 10300"/>
                  <a:gd name="connsiteX1" fmla="*/ 5150 w 153737"/>
                  <a:gd name="connsiteY1" fmla="*/ 10301 h 10300"/>
                  <a:gd name="connsiteX2" fmla="*/ 0 w 153737"/>
                  <a:gd name="connsiteY2" fmla="*/ 5150 h 10300"/>
                  <a:gd name="connsiteX3" fmla="*/ 5150 w 153737"/>
                  <a:gd name="connsiteY3" fmla="*/ 0 h 10300"/>
                  <a:gd name="connsiteX4" fmla="*/ 148587 w 153737"/>
                  <a:gd name="connsiteY4" fmla="*/ 0 h 10300"/>
                  <a:gd name="connsiteX5" fmla="*/ 153738 w 153737"/>
                  <a:gd name="connsiteY5" fmla="*/ 5150 h 10300"/>
                  <a:gd name="connsiteX6" fmla="*/ 148587 w 153737"/>
                  <a:gd name="connsiteY6" fmla="*/ 10301 h 1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737" h="10300">
                    <a:moveTo>
                      <a:pt x="148587" y="10301"/>
                    </a:moveTo>
                    <a:lnTo>
                      <a:pt x="5150" y="10301"/>
                    </a:lnTo>
                    <a:cubicBezTo>
                      <a:pt x="2318" y="10301"/>
                      <a:pt x="0" y="7983"/>
                      <a:pt x="0" y="5150"/>
                    </a:cubicBezTo>
                    <a:cubicBezTo>
                      <a:pt x="0" y="2318"/>
                      <a:pt x="2318" y="0"/>
                      <a:pt x="5150" y="0"/>
                    </a:cubicBezTo>
                    <a:lnTo>
                      <a:pt x="148587" y="0"/>
                    </a:lnTo>
                    <a:cubicBezTo>
                      <a:pt x="151420" y="0"/>
                      <a:pt x="153738" y="2318"/>
                      <a:pt x="153738" y="5150"/>
                    </a:cubicBezTo>
                    <a:cubicBezTo>
                      <a:pt x="153738" y="7983"/>
                      <a:pt x="151471" y="10301"/>
                      <a:pt x="148587" y="10301"/>
                    </a:cubicBezTo>
                    <a:close/>
                  </a:path>
                </a:pathLst>
              </a:custGeom>
              <a:solidFill>
                <a:srgbClr val="6785C1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376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/>
              <a:t>TDD – Desenvolvimento Orientado a Testes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A720219-2B56-4C9D-AEE2-3226F2FFC00B}"/>
              </a:ext>
            </a:extLst>
          </p:cNvPr>
          <p:cNvSpPr/>
          <p:nvPr/>
        </p:nvSpPr>
        <p:spPr>
          <a:xfrm>
            <a:off x="471420" y="1740510"/>
            <a:ext cx="10800000" cy="368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endParaRPr lang="pt-BR" sz="4000" dirty="0">
              <a:solidFill>
                <a:srgbClr val="575757"/>
              </a:solidFill>
              <a:latin typeface="Oxygen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4000" dirty="0">
                <a:solidFill>
                  <a:srgbClr val="575757"/>
                </a:solidFill>
                <a:latin typeface="Oxygen"/>
              </a:rPr>
              <a:t>A resposta para essa pergunta serve para toda e qualquer prática de engenharia de software. </a:t>
            </a:r>
            <a:r>
              <a:rPr lang="pt-BR" sz="4000" b="1" dirty="0">
                <a:solidFill>
                  <a:srgbClr val="575757"/>
                </a:solidFill>
                <a:latin typeface="inherit"/>
              </a:rPr>
              <a:t>É claro que não.</a:t>
            </a:r>
            <a:endParaRPr lang="pt-BR" sz="4000" dirty="0">
              <a:solidFill>
                <a:srgbClr val="575757"/>
              </a:solidFill>
              <a:latin typeface="Oxygen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73AFE0-8EF9-4B1A-9AFD-4639AEAA018C}"/>
              </a:ext>
            </a:extLst>
          </p:cNvPr>
          <p:cNvSpPr txBox="1"/>
          <p:nvPr/>
        </p:nvSpPr>
        <p:spPr>
          <a:xfrm>
            <a:off x="2351867" y="1563411"/>
            <a:ext cx="70391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575757"/>
                </a:solidFill>
                <a:latin typeface="Oxygen"/>
              </a:rPr>
              <a:t>Devo praticar TDD 100% do tempo?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0741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9CD9B2A-4717-4410-81C9-4B0FC3B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/>
              <a:t>TDD – Desenvolvimento Orientado a Testes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A35692-CB6F-4CAA-AAB4-70876FC758BA}"/>
              </a:ext>
            </a:extLst>
          </p:cNvPr>
          <p:cNvSpPr/>
          <p:nvPr/>
        </p:nvSpPr>
        <p:spPr>
          <a:xfrm>
            <a:off x="540000" y="1080000"/>
            <a:ext cx="10800000" cy="4766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000" b="1" dirty="0">
                <a:solidFill>
                  <a:srgbClr val="575757"/>
                </a:solidFill>
                <a:latin typeface="Oxygen"/>
              </a:rPr>
              <a:t>Qual a diferença entre fazer TDD e escrever o teste depois?</a:t>
            </a:r>
          </a:p>
          <a:p>
            <a:pPr algn="just" fontAlgn="base">
              <a:lnSpc>
                <a:spcPct val="150000"/>
              </a:lnSpc>
            </a:pPr>
            <a:endParaRPr lang="pt-BR" sz="500" dirty="0">
              <a:solidFill>
                <a:srgbClr val="575757"/>
              </a:solidFill>
              <a:latin typeface="Oxygen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000" dirty="0">
                <a:solidFill>
                  <a:srgbClr val="575757"/>
                </a:solidFill>
                <a:latin typeface="Oxygen"/>
              </a:rPr>
              <a:t>Se pararmos para analisar, o grande responsável pelo aumento da qualidade interna e externa não é o TDD, mas sim o teste automatizado, produzido perante o uso da prática. A pergunta comum é justamente então: </a:t>
            </a:r>
            <a:r>
              <a:rPr lang="pt-BR" sz="2000" i="1" dirty="0">
                <a:solidFill>
                  <a:srgbClr val="727272"/>
                </a:solidFill>
                <a:latin typeface="inherit"/>
              </a:rPr>
              <a:t>Qual a diferença entre fazer TDD e escrever o teste depois?</a:t>
            </a:r>
            <a:endParaRPr lang="pt-BR" sz="2000" dirty="0">
              <a:solidFill>
                <a:srgbClr val="575757"/>
              </a:solidFill>
              <a:latin typeface="Oxygen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000" dirty="0">
                <a:solidFill>
                  <a:srgbClr val="575757"/>
                </a:solidFill>
                <a:latin typeface="Oxygen"/>
              </a:rPr>
              <a:t>O desenvolvedor obtém feedback do teste. A diferença é justamente na quantidade de feedback. Quando o desenvolvedor escreve os testes somente ao acabar a implementação do código de produção, ele passou muito tempo sem retorno. Afinal, escrever o código de produção leva tempo. Ao praticar TDD, o desenvolvedor divide seu trabalho em pequenas etapas. Ele escreve um pequeno teste, e implementa um pedaço da funcionalidade. E repete. A cada teste escrito, o desenvolvedor ganha feedback.</a:t>
            </a:r>
            <a:endParaRPr lang="pt-BR" sz="2000" b="0" i="0" dirty="0">
              <a:solidFill>
                <a:srgbClr val="575757"/>
              </a:solidFill>
              <a:effectLst/>
              <a:latin typeface="Oxygen"/>
            </a:endParaRPr>
          </a:p>
        </p:txBody>
      </p:sp>
    </p:spTree>
    <p:extLst>
      <p:ext uri="{BB962C8B-B14F-4D97-AF65-F5344CB8AC3E}">
        <p14:creationId xmlns:p14="http://schemas.microsoft.com/office/powerpoint/2010/main" val="319753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/>
              <a:t>TDD – Desenvolvimento Orientado a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71CCCB1-352A-4AAD-836B-781DF35C2811}"/>
              </a:ext>
            </a:extLst>
          </p:cNvPr>
          <p:cNvSpPr/>
          <p:nvPr/>
        </p:nvSpPr>
        <p:spPr>
          <a:xfrm>
            <a:off x="540000" y="1080000"/>
            <a:ext cx="10800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/>
            <a:r>
              <a:rPr lang="pt-BR" sz="2000" dirty="0">
                <a:solidFill>
                  <a:srgbClr val="575757"/>
                </a:solidFill>
                <a:latin typeface="Oxygen"/>
              </a:rPr>
              <a:t>Quanto mais cedo o desenvolvedor receber feedback, melhor. Quando se tem muito código já escrito, mudanças podem ser trabalhosas e custar </a:t>
            </a:r>
            <a:r>
              <a:rPr lang="pt-BR" sz="2000" dirty="0" err="1">
                <a:solidFill>
                  <a:srgbClr val="575757"/>
                </a:solidFill>
                <a:latin typeface="Oxygen"/>
              </a:rPr>
              <a:t>caro.Ao</a:t>
            </a:r>
            <a:r>
              <a:rPr lang="pt-BR" sz="2000" dirty="0">
                <a:solidFill>
                  <a:srgbClr val="575757"/>
                </a:solidFill>
                <a:latin typeface="Oxygen"/>
              </a:rPr>
              <a:t> contrário, quanto menos código escrito, menor será o custo de mudança. E é justamente isso que acontece com praticantes de TDD: eles recebem feedback no momento em que mudar ainda é barato.</a:t>
            </a:r>
          </a:p>
          <a:p>
            <a:pPr algn="just" fontAlgn="base"/>
            <a:endParaRPr lang="pt-BR" sz="2000" dirty="0">
              <a:solidFill>
                <a:srgbClr val="575757"/>
              </a:solidFill>
              <a:latin typeface="Oxygen"/>
            </a:endParaRPr>
          </a:p>
          <a:p>
            <a:pPr algn="just" fontAlgn="base"/>
            <a:r>
              <a:rPr lang="pt-BR" sz="2000" dirty="0">
                <a:solidFill>
                  <a:srgbClr val="575757"/>
                </a:solidFill>
                <a:latin typeface="Oxygen"/>
              </a:rPr>
              <a:t>A figura abaixo exemplifica a diferença entre a quantidade de feedback de um desenvolvedor que pratica TDD e de um desenvolvedor que escreve testes ao final.</a:t>
            </a:r>
            <a:endParaRPr lang="pt-BR" sz="2000" b="0" i="0" dirty="0">
              <a:solidFill>
                <a:srgbClr val="575757"/>
              </a:solidFill>
              <a:effectLst/>
              <a:latin typeface="Oxyge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93BD4B-718D-4320-8E42-5580B2F4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651" y="3429000"/>
            <a:ext cx="6412698" cy="31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E09DD0-3B8E-4BF3-AB3A-38C0076BB1DE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TDD – Desenvolvimento Orientado a Testes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0C6CCFB-196A-44AA-ACEE-46CE79EA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963" y="1636296"/>
            <a:ext cx="4720074" cy="43016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2D319D8-D07F-441A-A2F2-514039D10890}"/>
              </a:ext>
            </a:extLst>
          </p:cNvPr>
          <p:cNvSpPr/>
          <p:nvPr/>
        </p:nvSpPr>
        <p:spPr>
          <a:xfrm>
            <a:off x="540000" y="1080000"/>
            <a:ext cx="10800000" cy="1420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000" b="1" dirty="0">
                <a:solidFill>
                  <a:srgbClr val="575757"/>
                </a:solidFill>
                <a:latin typeface="Oxygen"/>
              </a:rPr>
              <a:t>Como funciona?</a:t>
            </a:r>
          </a:p>
          <a:p>
            <a:pPr>
              <a:lnSpc>
                <a:spcPct val="150000"/>
              </a:lnSpc>
            </a:pPr>
            <a:br>
              <a:rPr lang="pt-BR" sz="2000" dirty="0"/>
            </a:b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457507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2">
      <a:dk1>
        <a:srgbClr val="FFFFFF"/>
      </a:dk1>
      <a:lt1>
        <a:srgbClr val="FFFFFF"/>
      </a:lt1>
      <a:dk2>
        <a:srgbClr val="505050"/>
      </a:dk2>
      <a:lt2>
        <a:srgbClr val="505050"/>
      </a:lt2>
      <a:accent1>
        <a:srgbClr val="6785C1"/>
      </a:accent1>
      <a:accent2>
        <a:srgbClr val="0F1C50"/>
      </a:accent2>
      <a:accent3>
        <a:srgbClr val="E6B600"/>
      </a:accent3>
      <a:accent4>
        <a:srgbClr val="0080B1"/>
      </a:accent4>
      <a:accent5>
        <a:srgbClr val="BC4328"/>
      </a:accent5>
      <a:accent6>
        <a:srgbClr val="404040"/>
      </a:accent6>
      <a:hlink>
        <a:srgbClr val="AA3C80"/>
      </a:hlink>
      <a:folHlink>
        <a:srgbClr val="83B254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ogoDocuments" ma:contentTypeID="0x010100FC73BBCA21EB488382ED3C655368305800BC38C3F6C5707F46AB0756D9D1C0B4D6" ma:contentTypeVersion="22" ma:contentTypeDescription="Create a new document." ma:contentTypeScope="" ma:versionID="0d9d63c728fd2a769547f00d73d0a8f0">
  <xsd:schema xmlns:xsd="http://www.w3.org/2001/XMLSchema" xmlns:xs="http://www.w3.org/2001/XMLSchema" xmlns:p="http://schemas.microsoft.com/office/2006/metadata/properties" xmlns:ns2="ebcac33e-b8c7-48b5-8a02-5cfe7e5239ba" xmlns:ns3="d1c15a49-5d39-4195-8863-f80798220430" targetNamespace="http://schemas.microsoft.com/office/2006/metadata/properties" ma:root="true" ma:fieldsID="53f9091eaceddc0240e0a17c87b3e8e7" ns2:_="" ns3:_="">
    <xsd:import namespace="ebcac33e-b8c7-48b5-8a02-5cfe7e5239ba"/>
    <xsd:import namespace="d1c15a49-5d39-4195-8863-f80798220430"/>
    <xsd:element name="properties">
      <xsd:complexType>
        <xsd:sequence>
          <xsd:element name="documentManagement">
            <xsd:complexType>
              <xsd:all>
                <xsd:element ref="ns2:a01feae194714aa882aedc460c3c0dc2" minOccurs="0"/>
                <xsd:element ref="ns2:TaxCatchAll" minOccurs="0"/>
                <xsd:element ref="ns2:TaxCatchAllLabel" minOccurs="0"/>
                <xsd:element ref="ns2:fa99d158c7f14474ab98801009d80b56" minOccurs="0"/>
                <xsd:element ref="ns2:TogoImageUrl" minOccurs="0"/>
                <xsd:element ref="ns2:TogoHighlight" minOccurs="0"/>
                <xsd:element ref="ns2:TogoAuthor" minOccurs="0"/>
                <xsd:element ref="ns2:gd3a7737cb0047dc8ce44bed1647af23" minOccurs="0"/>
                <xsd:element ref="ns2:n63ae9402be240f1a4937184116f6bcc" minOccurs="0"/>
                <xsd:element ref="ns2:TogoPublishingDate" minOccurs="0"/>
                <xsd:element ref="ns2:TogoDueDate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ac33e-b8c7-48b5-8a02-5cfe7e5239ba" elementFormDefault="qualified">
    <xsd:import namespace="http://schemas.microsoft.com/office/2006/documentManagement/types"/>
    <xsd:import namespace="http://schemas.microsoft.com/office/infopath/2007/PartnerControls"/>
    <xsd:element name="a01feae194714aa882aedc460c3c0dc2" ma:index="8" nillable="true" ma:taxonomy="true" ma:internalName="a01feae194714aa882aedc460c3c0dc2" ma:taxonomyFieldName="TogoDocumentsCategory" ma:displayName="Category" ma:fieldId="{a01feae1-9471-4aa8-82ae-dc460c3c0dc2}" ma:sspId="d85e823d-31db-440c-980d-283f89df7c2e" ma:termSetId="f58b149d-283d-4f74-94f4-9b0d05bb91e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2508703b-6dba-412c-a18d-e8545f9170a0}" ma:internalName="TaxCatchAll" ma:showField="CatchAllData" ma:web="ebcac33e-b8c7-48b5-8a02-5cfe7e5239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2508703b-6dba-412c-a18d-e8545f9170a0}" ma:internalName="TaxCatchAllLabel" ma:readOnly="true" ma:showField="CatchAllDataLabel" ma:web="ebcac33e-b8c7-48b5-8a02-5cfe7e5239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fa99d158c7f14474ab98801009d80b56" ma:index="12" nillable="true" ma:taxonomy="true" ma:internalName="fa99d158c7f14474ab98801009d80b56" ma:taxonomyFieldName="TogoTags" ma:displayName="Tags" ma:fieldId="{fa99d158-c7f1-4474-ab98-801009d80b56}" ma:taxonomyMulti="true" ma:sspId="d85e823d-31db-440c-980d-283f89df7c2e" ma:termSetId="8ed7ce38-efb7-4d06-97ea-c211d216cdc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ogoImageUrl" ma:index="14" nillable="true" ma:displayName="Image URL" ma:default="" ma:description="Image URL" ma:internalName="TogoImageUrl">
      <xsd:simpleType>
        <xsd:restriction base="dms:Text"/>
      </xsd:simpleType>
    </xsd:element>
    <xsd:element name="TogoHighlight" ma:index="15" nillable="true" ma:displayName="Highlight" ma:default="False" ma:description="Highlight" ma:internalName="TogoHighlight">
      <xsd:simpleType>
        <xsd:restriction base="dms:Boolean"/>
      </xsd:simpleType>
    </xsd:element>
    <xsd:element name="TogoAuthor" ma:index="16" nillable="true" ma:displayName="Author" ma:default="" ma:description="Author" ma:internalName="TogoAutho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gd3a7737cb0047dc8ce44bed1647af23" ma:index="17" nillable="true" ma:taxonomy="true" ma:internalName="gd3a7737cb0047dc8ce44bed1647af23" ma:taxonomyFieldName="TogoLocations" ma:displayName="Locations" ma:fieldId="{0d3a7737-cb00-47dc-8ce4-4bed1647af23}" ma:taxonomyMulti="true" ma:sspId="d85e823d-31db-440c-980d-283f89df7c2e" ma:termSetId="b49f64b3-4722-4336-9a5c-56c326b344d4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63ae9402be240f1a4937184116f6bcc" ma:index="19" nillable="true" ma:taxonomy="true" ma:internalName="n63ae9402be240f1a4937184116f6bcc" ma:taxonomyFieldName="TogoDepartments" ma:displayName="Departments" ma:fieldId="{763ae940-2be2-40f1-a493-7184116f6bcc}" ma:taxonomyMulti="true" ma:sspId="d85e823d-31db-440c-980d-283f89df7c2e" ma:termSetId="8ed8c9ea-7052-4c1d-a4d7-b9c10bffea6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ogoPublishingDate" ma:index="21" nillable="true" ma:displayName="Publishing Date" ma:default="" ma:description="Publishing Date" ma:internalName="TogoPublishingDate">
      <xsd:simpleType>
        <xsd:restriction base="dms:DateTime"/>
      </xsd:simpleType>
    </xsd:element>
    <xsd:element name="TogoDueDate" ma:index="22" nillable="true" ma:displayName="Due Date" ma:default="2099-12-31T00:00:00Z" ma:description="Due Date" ma:internalName="TogoDueDate">
      <xsd:simpleType>
        <xsd:restriction base="dms:DateTime"/>
      </xsd:simpleType>
    </xsd:element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c15a49-5d39-4195-8863-f807982204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9" nillable="true" ma:displayName="Tags" ma:internalName="MediaServiceAutoTags" ma:readOnly="true">
      <xsd:simpleType>
        <xsd:restriction base="dms:Text"/>
      </xsd:simpleType>
    </xsd:element>
    <xsd:element name="MediaServiceGenerationTime" ma:index="3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3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4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bcac33e-b8c7-48b5-8a02-5cfe7e5239ba" xsi:nil="true"/>
    <a01feae194714aa882aedc460c3c0dc2 xmlns="ebcac33e-b8c7-48b5-8a02-5cfe7e5239ba">
      <Terms xmlns="http://schemas.microsoft.com/office/infopath/2007/PartnerControls"/>
    </a01feae194714aa882aedc460c3c0dc2>
    <TogoDueDate xmlns="ebcac33e-b8c7-48b5-8a02-5cfe7e5239ba">2099-12-31T00:00:00+00:00</TogoDueDate>
    <gd3a7737cb0047dc8ce44bed1647af23 xmlns="ebcac33e-b8c7-48b5-8a02-5cfe7e5239ba">
      <Terms xmlns="http://schemas.microsoft.com/office/infopath/2007/PartnerControls"/>
    </gd3a7737cb0047dc8ce44bed1647af23>
    <TogoImageUrl xmlns="ebcac33e-b8c7-48b5-8a02-5cfe7e5239ba" xsi:nil="true"/>
    <TogoHighlight xmlns="ebcac33e-b8c7-48b5-8a02-5cfe7e5239ba">false</TogoHighlight>
    <TogoPublishingDate xmlns="ebcac33e-b8c7-48b5-8a02-5cfe7e5239ba" xsi:nil="true"/>
    <TogoAuthor xmlns="ebcac33e-b8c7-48b5-8a02-5cfe7e5239ba">
      <UserInfo>
        <DisplayName/>
        <AccountId xsi:nil="true"/>
        <AccountType/>
      </UserInfo>
    </TogoAuthor>
    <fa99d158c7f14474ab98801009d80b56 xmlns="ebcac33e-b8c7-48b5-8a02-5cfe7e5239ba">
      <Terms xmlns="http://schemas.microsoft.com/office/infopath/2007/PartnerControls"/>
    </fa99d158c7f14474ab98801009d80b56>
    <n63ae9402be240f1a4937184116f6bcc xmlns="ebcac33e-b8c7-48b5-8a02-5cfe7e5239ba">
      <Terms xmlns="http://schemas.microsoft.com/office/infopath/2007/PartnerControls"/>
    </n63ae9402be240f1a4937184116f6bcc>
  </documentManagement>
</p:properties>
</file>

<file path=customXml/itemProps1.xml><?xml version="1.0" encoding="utf-8"?>
<ds:datastoreItem xmlns:ds="http://schemas.openxmlformats.org/officeDocument/2006/customXml" ds:itemID="{21E7C1B7-4906-4353-BFD0-9950B6A75B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D275F7-5843-447C-BFF0-9F0B0721E957}">
  <ds:schemaRefs>
    <ds:schemaRef ds:uri="d1c15a49-5d39-4195-8863-f80798220430"/>
    <ds:schemaRef ds:uri="ebcac33e-b8c7-48b5-8a02-5cfe7e5239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213EBE6-9B5D-4ECD-A85C-73C9174F635F}">
  <ds:schemaRefs>
    <ds:schemaRef ds:uri="d1c15a49-5d39-4195-8863-f80798220430"/>
    <ds:schemaRef ds:uri="ebcac33e-b8c7-48b5-8a02-5cfe7e5239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4463</Words>
  <Application>Microsoft Office PowerPoint</Application>
  <PresentationFormat>Widescreen</PresentationFormat>
  <Paragraphs>465</Paragraphs>
  <Slides>60</Slides>
  <Notes>18</Notes>
  <HiddenSlides>12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76" baseType="lpstr">
      <vt:lpstr>Arial</vt:lpstr>
      <vt:lpstr>Arial Black</vt:lpstr>
      <vt:lpstr>Arial Rounded MT Bold</vt:lpstr>
      <vt:lpstr>Calibri</vt:lpstr>
      <vt:lpstr>Century Gothic</vt:lpstr>
      <vt:lpstr>charter</vt:lpstr>
      <vt:lpstr>inherit</vt:lpstr>
      <vt:lpstr>Itau Display</vt:lpstr>
      <vt:lpstr>Itau Text</vt:lpstr>
      <vt:lpstr>Nunito</vt:lpstr>
      <vt:lpstr>Open Sans</vt:lpstr>
      <vt:lpstr>Oxygen</vt:lpstr>
      <vt:lpstr>Rubik</vt:lpstr>
      <vt:lpstr>Wingdings</vt:lpstr>
      <vt:lpstr>Wingdings-Regular</vt:lpstr>
      <vt:lpstr>Tema de Office</vt:lpstr>
      <vt:lpstr>Apresentação do PowerPoint</vt:lpstr>
      <vt:lpstr>Apresentação do PowerPoint</vt:lpstr>
      <vt:lpstr>Apresentação do PowerPoint</vt:lpstr>
      <vt:lpstr>TDD – Desenvolvimento Orientado a Testes</vt:lpstr>
      <vt:lpstr>TDD – Desenvolvimento Orientado a Testes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PERGUNTAS E RESPOSTAS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PERGUNTAS E RESPOSTAS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SOME ICONS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Vinicius Marra Santos</cp:lastModifiedBy>
  <cp:revision>2</cp:revision>
  <dcterms:created xsi:type="dcterms:W3CDTF">2021-04-26T09:22:33Z</dcterms:created>
  <dcterms:modified xsi:type="dcterms:W3CDTF">2021-12-13T19:30:06Z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879356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  <property fmtid="{D5CDD505-2E9C-101B-9397-08002B2CF9AE}" pid="5" name="ContentTypeId">
    <vt:lpwstr>0x010100FC73BBCA21EB488382ED3C655368305800BC38C3F6C5707F46AB0756D9D1C0B4D6</vt:lpwstr>
  </property>
  <property fmtid="{D5CDD505-2E9C-101B-9397-08002B2CF9AE}" pid="6" name="TogoLocations">
    <vt:lpwstr/>
  </property>
  <property fmtid="{D5CDD505-2E9C-101B-9397-08002B2CF9AE}" pid="7" name="TogoDepartments">
    <vt:lpwstr/>
  </property>
  <property fmtid="{D5CDD505-2E9C-101B-9397-08002B2CF9AE}" pid="8" name="TogoDocumentsCategory">
    <vt:lpwstr/>
  </property>
  <property fmtid="{D5CDD505-2E9C-101B-9397-08002B2CF9AE}" pid="9" name="TogoTags">
    <vt:lpwstr/>
  </property>
</Properties>
</file>